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  <p:sldId id="26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6983-4B0E-49A8-BD8F-4431E07128F7}" type="datetimeFigureOut">
              <a:rPr lang="hr-HR" smtClean="0"/>
              <a:pPr/>
              <a:t>21.12.2011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60BE-0188-40B6-8A12-60850F6283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6983-4B0E-49A8-BD8F-4431E07128F7}" type="datetimeFigureOut">
              <a:rPr lang="hr-HR" smtClean="0"/>
              <a:pPr/>
              <a:t>21.12.2011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60BE-0188-40B6-8A12-60850F6283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6983-4B0E-49A8-BD8F-4431E07128F7}" type="datetimeFigureOut">
              <a:rPr lang="hr-HR" smtClean="0"/>
              <a:pPr/>
              <a:t>21.12.2011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60BE-0188-40B6-8A12-60850F6283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6983-4B0E-49A8-BD8F-4431E07128F7}" type="datetimeFigureOut">
              <a:rPr lang="hr-HR" smtClean="0"/>
              <a:pPr/>
              <a:t>21.12.2011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60BE-0188-40B6-8A12-60850F6283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6983-4B0E-49A8-BD8F-4431E07128F7}" type="datetimeFigureOut">
              <a:rPr lang="hr-HR" smtClean="0"/>
              <a:pPr/>
              <a:t>21.12.2011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60BE-0188-40B6-8A12-60850F6283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6983-4B0E-49A8-BD8F-4431E07128F7}" type="datetimeFigureOut">
              <a:rPr lang="hr-HR" smtClean="0"/>
              <a:pPr/>
              <a:t>21.12.2011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60BE-0188-40B6-8A12-60850F6283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6983-4B0E-49A8-BD8F-4431E07128F7}" type="datetimeFigureOut">
              <a:rPr lang="hr-HR" smtClean="0"/>
              <a:pPr/>
              <a:t>21.12.2011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60BE-0188-40B6-8A12-60850F6283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6983-4B0E-49A8-BD8F-4431E07128F7}" type="datetimeFigureOut">
              <a:rPr lang="hr-HR" smtClean="0"/>
              <a:pPr/>
              <a:t>21.12.2011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60BE-0188-40B6-8A12-60850F6283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6983-4B0E-49A8-BD8F-4431E07128F7}" type="datetimeFigureOut">
              <a:rPr lang="hr-HR" smtClean="0"/>
              <a:pPr/>
              <a:t>21.12.2011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60BE-0188-40B6-8A12-60850F6283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6983-4B0E-49A8-BD8F-4431E07128F7}" type="datetimeFigureOut">
              <a:rPr lang="hr-HR" smtClean="0"/>
              <a:pPr/>
              <a:t>21.12.2011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60BE-0188-40B6-8A12-60850F6283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6983-4B0E-49A8-BD8F-4431E07128F7}" type="datetimeFigureOut">
              <a:rPr lang="hr-HR" smtClean="0"/>
              <a:pPr/>
              <a:t>21.12.2011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60BE-0188-40B6-8A12-60850F6283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96983-4B0E-49A8-BD8F-4431E07128F7}" type="datetimeFigureOut">
              <a:rPr lang="hr-HR" smtClean="0"/>
              <a:pPr/>
              <a:t>21.12.2011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560BE-0188-40B6-8A12-60850F62833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1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5.jpe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http://www.meteo-info.hr/mjeseci/sijecanj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937124" cy="6858000"/>
          </a:xfrm>
          <a:prstGeom prst="rect">
            <a:avLst/>
          </a:prstGeom>
          <a:noFill/>
        </p:spPr>
      </p:pic>
      <p:pic>
        <p:nvPicPr>
          <p:cNvPr id="1028" name="Picture 4" descr="http://www.sibkraft.com/foto/zim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0"/>
            <a:ext cx="4207248" cy="4221088"/>
          </a:xfrm>
          <a:prstGeom prst="rect">
            <a:avLst/>
          </a:prstGeom>
          <a:noFill/>
        </p:spPr>
      </p:pic>
      <p:pic>
        <p:nvPicPr>
          <p:cNvPr id="1030" name="Picture 6" descr="http://www.bitno.ba/sites/default/files/imagecache/bitno_top_image/vijesti/zima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3891" y="4221088"/>
            <a:ext cx="2560109" cy="2636912"/>
          </a:xfrm>
          <a:prstGeom prst="rect">
            <a:avLst/>
          </a:prstGeom>
          <a:noFill/>
        </p:spPr>
      </p:pic>
      <p:pic>
        <p:nvPicPr>
          <p:cNvPr id="1032" name="Picture 8" descr="http://www.ezadar.hr/repository/image_raw/62527/medium_full/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4221088"/>
            <a:ext cx="1718335" cy="26369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188640"/>
            <a:ext cx="248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SIJEČANJ</a:t>
            </a:r>
            <a:endParaRPr lang="hr-H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eteo-info.hr/mjeseci/listopad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1320" cy="6858000"/>
          </a:xfrm>
          <a:prstGeom prst="rect">
            <a:avLst/>
          </a:prstGeom>
          <a:noFill/>
        </p:spPr>
      </p:pic>
      <p:pic>
        <p:nvPicPr>
          <p:cNvPr id="23556" name="Picture 4" descr="http://klubmamuti.files.wordpress.com/2011/10/367-listopad-1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1340768"/>
            <a:ext cx="6677025" cy="4171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932040" y="443711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LISTOPAD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gazdarica.com/site/vrt/kalendar-radova/stude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95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80112" y="47667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STUDENI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ulainfo.hr/files/images/1290776590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3059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PROSINAC</a:t>
            </a:r>
            <a:endParaRPr lang="hr-H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0466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PROVJERA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http://www.destinacije.com/Slike/Hrvatska/FloraiFauna/Svicarska_Livada-Svicarska_Doli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40768"/>
            <a:ext cx="3131840" cy="2376264"/>
          </a:xfrm>
          <a:prstGeom prst="rect">
            <a:avLst/>
          </a:prstGeom>
          <a:noFill/>
        </p:spPr>
      </p:pic>
      <p:pic>
        <p:nvPicPr>
          <p:cNvPr id="4" name="Picture 2" descr="http://t1.gstatic.com/images?q=tbn:ANd9GcRGlcNNJD1w7XcPwMzweKtFOcnRK_R8tTAry5vEjPbhgkDDE0RspUjD8JpOb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1340768"/>
            <a:ext cx="3172434" cy="2376264"/>
          </a:xfrm>
          <a:prstGeom prst="rect">
            <a:avLst/>
          </a:prstGeom>
          <a:noFill/>
        </p:spPr>
      </p:pic>
      <p:pic>
        <p:nvPicPr>
          <p:cNvPr id="5" name="Picture 2" descr="http://www.pulainfo.hr/files/images/1290776590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1340768"/>
            <a:ext cx="3203848" cy="2376264"/>
          </a:xfrm>
          <a:prstGeom prst="rect">
            <a:avLst/>
          </a:prstGeom>
          <a:noFill/>
        </p:spPr>
      </p:pic>
      <p:pic>
        <p:nvPicPr>
          <p:cNvPr id="7" name="Picture 8" descr="http://www.meteo-info.hr/mjeseci/veljaca2010/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4365104"/>
            <a:ext cx="3323862" cy="2492896"/>
          </a:xfrm>
          <a:prstGeom prst="rect">
            <a:avLst/>
          </a:prstGeom>
          <a:noFill/>
        </p:spPr>
      </p:pic>
      <p:pic>
        <p:nvPicPr>
          <p:cNvPr id="8" name="Picture 10" descr="http://www.losinj-hotels.com/media/ostalo/571x241/krokant-571x24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63688" y="6165304"/>
            <a:ext cx="1347829" cy="568874"/>
          </a:xfrm>
          <a:prstGeom prst="rect">
            <a:avLst/>
          </a:prstGeom>
          <a:noFill/>
        </p:spPr>
      </p:pic>
      <p:pic>
        <p:nvPicPr>
          <p:cNvPr id="9" name="Picture 14" descr="http://www.studio88.ba/get_img?NrImage=2&amp;NrArticle=1689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4578" y="5805264"/>
            <a:ext cx="929030" cy="941056"/>
          </a:xfrm>
          <a:prstGeom prst="rect">
            <a:avLst/>
          </a:prstGeom>
          <a:noFill/>
        </p:spPr>
      </p:pic>
      <p:pic>
        <p:nvPicPr>
          <p:cNvPr id="16" name="Picture 2" descr="http://www.meteo-info.hr/mjeseci/listopad/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61513" y="4365104"/>
            <a:ext cx="2989447" cy="2492896"/>
          </a:xfrm>
          <a:prstGeom prst="rect">
            <a:avLst/>
          </a:prstGeom>
          <a:noFill/>
        </p:spPr>
      </p:pic>
      <p:pic>
        <p:nvPicPr>
          <p:cNvPr id="17" name="Picture 4" descr="http://klubmamuti.files.wordpress.com/2011/10/367-listopad-1.jpe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635896" y="4797152"/>
            <a:ext cx="2188347" cy="1516512"/>
          </a:xfrm>
          <a:prstGeom prst="rect">
            <a:avLst/>
          </a:prstGeom>
          <a:noFill/>
        </p:spPr>
      </p:pic>
      <p:pic>
        <p:nvPicPr>
          <p:cNvPr id="20" name="Picture 2" descr="http://www.fotke.hr/controls/imgSizer2.aspx?img=32511&amp;w=444&amp;h=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173027" y="4365104"/>
            <a:ext cx="2970973" cy="2492897"/>
          </a:xfrm>
          <a:prstGeom prst="rect">
            <a:avLst/>
          </a:prstGeom>
          <a:noFill/>
        </p:spPr>
      </p:pic>
      <p:pic>
        <p:nvPicPr>
          <p:cNvPr id="21" name="Picture 6" descr="http://www.mudremisli.com/wp-content/uploads/2010/11/Crvene-Jabuke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812360" y="5877272"/>
            <a:ext cx="1183259" cy="887444"/>
          </a:xfrm>
          <a:prstGeom prst="rect">
            <a:avLst/>
          </a:prstGeom>
          <a:noFill/>
        </p:spPr>
      </p:pic>
      <p:pic>
        <p:nvPicPr>
          <p:cNvPr id="22" name="Picture 4" descr="http://t3.gstatic.com/images?q=tbn:ANd9GcQV4acIm0sBJMiWvmwt4RjwlYjMtFycA1M9vzhzFqUbtV2XvxPcELWj8wZjVQ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300192" y="4473624"/>
            <a:ext cx="1259632" cy="1259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ata:image/jpeg;base64,/9j/4AAQSkZJRgABAQAAAQABAAD/2wCEAAkGBhQSEBUSEhQVFRUUFRcVFRgVGBgWGBgXGBgWFBcXGBgYHSYeFxwlGRUYHy8gIycpLCwsFR4xNTAqNSYrLCkBCQoKDgwOGA8PFykgHBwpLCkpKSkpKSkpKSksKSksKikpKSkpKSksKSkpKSwqNSwsKSksKSkpKSkpKSwpLC81Lf/AABEIAJ8A8AMBIgACEQEDEQH/xAAcAAABBQEBAQAAAAAAAAAAAAADAQIEBQYABwj/xAA+EAABAwIEBAMGBAUDAwUAAAABAAIRAyEEEjFBBSJRYRNxkQYygaGx8CNCUsEHFLLR4XKCkmKi8RUWM1Nz/8QAGQEAAwEBAQAAAAAAAAAAAAAAAAECAwQF/8QAIxEBAQACAgMAAgIDAAAAAAAAAAECEQMhEjFBMlET8GFxkf/aAAwDAQACEQMRAD8ArWtTg1GFNFFCy72SMKaeGKSKK40EwEGpYRBRTvDQRjWp2ROAhIQgiELl0LoQbiklOypMqA6EidKSEAiTKlhOQRkLk8hMyoMhTSE8tSIBkLsqcmkoDsqSEuZNlBuKa4JzkwlAMcEJ4RSUxyRo7mobmqS5Dcglq0IzVIr8MqM99jm+Ysm0aaWwa1iVzUbKiNagAMpLnNCM4IJbdMjXhCcFIIQnBMI5JSiU8tXBqZEhJCcGFccOUAyE4BcKJUccRp/zBw3P4oAd+XJBYX5f1ZoE9L6bpWyewOQlATikJCZGkrpXZgklBkcUyESR2AFyTAAA1JJsB3SMLnNzUqVesImaVGo4R/qIa0nsCVOWUx90GZU0qLU45TY7JWbVoOOgr0zT+qmx9AfgRIPpdLHKZeqJQ4S5U7KkhUZhTSi5UhCDRymwjOQykAnBCKM5McEB7HiMWCyXAETEbyBPoqPiOGoOEtGUxt1V5i+GZmkyRIsIt52us/xDhxpiCfyyT37rmxXVK9uUwU7J0Qa1+8IHjEaLdCY4IZamNxo3Cf4oO6YNcEItR5GyeymgImQpxpwLqW5iDUbKZACoAlFVc3DdVTYv2lbQrmlVovEXDmua7Mw6PaMoDx5GRBESEsspj7TbpoaFOSO6864Zj/E4kK21TEmP9BBY0f8AEhbbiPFGjBVK9Jwc00nZHDq78MdwQXaG4IXmeCq5HU3/AKHMf/xcHfsufmy7x/6y5Mtaj06oEI01Ic25HcppZC7GqOaJSPcGtc55DWtEucdAOp+77KQQVQ8QqfzFc4cH8OgfxAN3jr0gnKB1zn8oicsvGde76K3RrHvxLg+9PDtMsbo+oRo93QA6DbuZIscI4l9Sm9zngZKrPEcXkB+ZrxzTYVGE/wC9KI/a2gA27BCoVGHFFgc3xG0HZmzcA1GEA9CMpJGoDx3g8Jj3fd+lPafNsu3Tb00SF069h5ACAB0AAAhP8NdlVKhhTMqMaaaGhJQcJS1LIXOSAL2oLmqVmQXoMBzUNwRiUNwSD2pgbcS5x17jtPROxHDGPbzsBnXqFI/lyND8AIRRSgd9fiuLbV57xH2Wewk0uduo2P8AlVGN4RWpjM9kA9CD9F6rVZeYNh5SqniXCZZIfd5gZojy7LbHkTcXmUfBcHFXXEODPafynrlMwqypRI1HqFvLtGgc6KzFuCYaablTJJbjCn/zIKhkBLmCNBJ8QKn9smg4UPjmZUbB3AcYcPImPiArDMqz2mE4Or2DHej2lTyTeFiMpuWMecaWUK1IOOSqabsm2ZpJLh0s0A9ZHRQGnljt+ybWfyfH6D/KTDukLzfjk78e/j1fC4jNTY7dzGE/FjSU8OlROHR4FL/86f8ASFIzwvVw7xl/w64j8Y4oKFB9YxLByg6F5swdxNz2BVT7P4HwqDc8mpVPi1CdS51xPcA+rj1U3jApufRo1GGq94NbJIa1rLsY55IdzEzAymA6YJLQncJZTxTs9J7meI8sDPENakHh2UTmAdlIghwynnmCLLLHklyt11P7Ts6dUqhjS4DMQCQNZIBIEbyQBCxvsWScc10yctVzjMzLTJJ7ud8167wT2adTBrVCPFFOoabG8wpyIzueDd+UkADTNrKynBuC1qT8UaobL6jizKAMzBL7ReLi3/QlnfPOa+DxWJEpMwUY1U0PW9gSXEFMMdELMlLkjLkXQkFRLnQZpYmFieXJpekAyEJzUV9RCc9BvdWO2Aj467/fkiNBQ6VQxIHxNrLnVSNvvp3XA2FaLIdSk14hzQexEhRsRinCx128tL7D49EtPFk3kRJvIvGt5EX7dUaJ1XCUrZgLXGgHpos1xfg7XkmnAA3mZPkb6rVMxM6X026iRdJicO14yvaHfex2VTLQ08pxWEc0xCiuZK9UrcBpEO5JkAcxJ0jQHT3VT4v2RpSXeGGj/U8jzgRC3nLEXF5+G9SlyhabF8AosBMl0TyyR2EWved1UuLRo0C86el1pMtp0rcm40UPirZw9Zp0NJ/yaSPmFaVHNvIv6evVQ8YQabx1p1B/2OCq+k15e48g+J+g/ZNwz4I9E+q3Kxg/6AT8eb91FdpbX99l5mmEm9x61hG/hUx0ps/oam4zE+FTdUInKLD9TjZjfi6PhKlGqyYLYy8oy2mLdOyzvtDi/ExTKNP3aFN1er0zAFwJtsA0edTuu/kz8OPr9NLuTpU4N1as+u2n+JVrUTckBzofz5Sdy0kxb5LTfw3wjaZw5qZT41YuY3MHA+FTc4AwYnNTJI25Vm/ZRwGOw8/rDf8Ak1zfrC9QwPsxhKbKL2tk4epUqUnNc9vh5qrnFgDDzAEZIOtx5cvFvW4nh7jZ4PDEU3Et99oa346rN4nBCSWuzDUHpyjTtIJlVXH+Mvqls1XCKeQMpuPhlrg0ZgG3MiQS4ujaAVIq8anDZWNioW5ToGt5YJEbkWDYEHyXTjjfdbVRYjKXOLfdmW+W0JgYnfy75jI+3Rp/ZSqXs9iHgEUnAH9cM9Q649FvbIWkBzfJWeE9lsVVZnZRdliQXEMzeQcQbytJ7Oew5Y4VcVkcRBZSBzAOvd+ziLQNAtlUrgQCfvz+9Fz58uusWkxeYVPYjGCB4QPlUYT8bj7Ch1vZzFMs7D1dJs3N82k37L1CpxhoMW+Cazi4MCLyBbufkpnLl+j8Y8ezfKxG4PQ7g+aY5evY7g2GxDiatJrnCxcBlf8AEtIJVLiv4cYckllWrTtpLXif9wn5q5yz6XjXm7kjgt6P4ZsLjGKOXb8Nub4nNlPoFX8R/hvVBmhVZUbez/w3dhuHT1sn/JiWq9Aq1p/N26mfPTVNpNnUmdr7T2iPNN/k6Trhp+Dj6gSpFCjTHujS4lxP1XK0Kxjieaw6aabxOqK5oAvAHe6E+iTNzHYyZ9UL/wBOJPM9xHQQJ89drW+SQGL2x7u9oEa9905jmzI33v8Av5IbKGQWNh3ntuPuE3xTNqZ12IOhvMfeqDFdXtO3cWQa+UATrsAbjeBHkodbHQOUgnUhvNAFjfRp20VbjXk6AiGk9JOzQYgxaw6wFUhG8UwZrTleZ/LexdaxaASLbrG8SoOomKgy9CSMp8iLHy1stjQw1VzczWtby+8SLkyRe/MIAtcdCpdPO1sPMWk5yDNyP081st7C8LSZaTrby+pXHUeqDUMhwG7Xeha4L1PIwDmZTAyyZY380mQXNgC/WOigjgOAqTNJpJMxTlupk+6dNJA2tAV/yFcXzpijZv8Apb/SP7LuGU82IpNP/wBjSZ6A5j8gvoM/wq4Y4+I7DEDWBUqhgERZuY9rDooHEPZjB0KbBhqNNmWRPvPMyTme4l06eq58MN1nOPx7ZKnmIzEDqZMSACSZNh1usxw51Vjse6q2HPpBhvP/AMlWnUGU7jJTHwIW7rjpbp+yxXHMS1tIhsfiPboZBDWj3ejYDIGlzGq355vFGf41XcIxGXF0HDarTP8A3NXq+L422vhKpvTeGtY5pgOY92XLFiCDOYOEz5yvIOEGcTT7VGf1A/stxxHwzSd4olmWXCTAjpGkddlHBOqjimobh31TiKpeeTIwMEmAS4umCJBygbaERZafhLHMIJMkkZdfUTeb6kLF+ydBgouqBpYKtQuDZkhrRkDcxGmbN8IWvw+KyiNZEGbnzBO+vqt5+MbNCcWA2AXW01vOr5PxEAd1YcBd4hDiIbTEWMSRzXG8W9eumVFSdNNNZt0++q0fA+MCm3JAgyRGsm+u9wFGc6XPbRYd8y/qYb9CfvoqzH1+Y9dP8Ka/EcgmJIHz16a/3VdihzGJnLLrA2tJEmxGbusYtVOxF7o+CxsOzdAY8yIB7earsTY2Mg3uLi5AB2nTskw7zNp3AIjp32WukbWJxxnXXff1SniTt3fNVjqsffzlMdXR4ntbjipgg77+n9kxvF3C4P2VTmumGujxG13h+Lku11nU/wCVYYLiDnkti0DVwnuQCRmEX6LuH+yrabmudVc50Ew3lE6WI5rfOVaOpkEljWxc5CGgm5Jgi4k9endZ2z4rt1PENzFrSCRmEGc1t5sAPgnVK5aC7miNBDvQjUeceajU+HufdzdwR7pmSCcwdPqOikUMKWEnxTewENJAGgncAdAFJupPJFjaPeN79LCEakyQbTMAHQRvEgWRC4ADPMWu6w17aJPHmINvMQdt7keik0SrjGC8CDaSCRI1ncQgs4jRcXTEkBtp5gTOURfX1lTXYtkxaYgmxG3XX4pG4dubNlE/qIaD6/ZTIxwYLkZQCDE2EGASAYF+oUDGYyi4EGW3ABYS3S8zpEiykVsO0t/O29gHfqd7xkEDrBVe3DAjJTe3M8OuG5jzWgxIDethCqaCsxOKbmblc4xrP4hDZLtiCAIm+vbRRqfGjfM5+U2AAboTzEWgW2nc3MrQHgtM02teDaZaG2fIyzBGYkBouep6hOHspTzOc4+9IhoyACZtJ1i0iBr8K8oWlPjOMAiGuJuYB6GwudTYWjdV2CxbS8+IA7KCRM+9ta4PxC0f/tulTzuBeSIysDslxpJEuc7m1mL6dK5/s34t2FzSRJqPg5iZkcsSAYEgTY2ghVLC1WRxAuqmtwCjVc3PTJibS4NvqbHy9B0XpHEPYxopAtJ8QAbgBxm+bNGx962neFlHUoWksyibFthuEYV9Hw8PSbhnAiGsaS15PvB0Ekm1iZjyVJ/Li4LRuCCB5EH5qRTqlpkEg6yLfRT34J1djqwcC5sB7ZcajjYAgBt5Eel0fj/oK+lwWkKbXU2hobyuZoB0LOxnTUdVdMwuELWkUocBzNzug94Jvpcbyqak4Te43HbdXWJwQqPDqBYwOvklwLIEhwN5k9N0qEDENaHHKIbNhawknZLSqQj46q12YvaG1LGW+66JzEja0G3xR2+zVYtDmAOBAIhwvPQ6GJ3hG59C64fxRhpQ8cwFiddxY7RZOrYRz4eQXAht7Ag5TfQWubfNVGF4BigcwpkEExzNBtvr3srTA5KxAqODC0Foa0Zc0CLna/ZZ3U9KDZw1r3sDHZgeZzXktnKBBNj5/JVHEsPkIbIdaZbMX7HdaB/DPCaADnMy+DfK2TlDotYAKBjeGRMkB5A5Ty5esmTe+o6JyixU1MHUEZhBLQ4A3MaCRtpv0UN7oOqsMRUfTBD6beYnK4jlsA3MyIBOl1V16xcb9I+4WkSR1RMNVBc9DdUTD1CrjW6kbC4kAib7XbbrqlpcTYWiXXMTpIj0sqM4ppqlsAj8wYC1s7gFxtcDqFJrUmPMSaemsRBEEyJE/Vc2l7XI4ix2lz0GoANgehRHPaLn1Jk3iw6qsY1lDM+XVHwYJILSDv1mEHCVDUOYugXmDB018pRo07FcYaDraO0zMR+6GzHtc3mAAcexk/L69YSYzAS38Ac5g9PIzPL5JaOBxADZLQYFydOsi4In6o6Cc+q0Ac0SBEe6QeggybbqP4hzQ1sQepzCbm07hPa0AkuIcTsTEADbYFLRYHHM1z+4BEGPSfmkDq1bbVwsTG5uIO410Q6eGyyQxhJN8pLTqd5j4BSnCCLEjq4j/wArqtdotIEGTa3VIIYnMGxeNAOW+pnUdO4RMQxxGUkCTzaEADToVKp3E3Pyt8dpQKzr2sGi53tcAEfdkA52AFhPKBGXLr57+mqcaLQDJAbDbRpFt9otHmoolsudmdvAfOXvYd0lLGB5zCYAuS2RO9zunoJPgM1GpPvHmItAgnssd7S8Ec15qggscbnQh29gFpWvY4xmc+bw0n+kXHyQcdg3VmlgygxIHugOFvevPxVY3VK9sO/COFMPglpMExYO6TN7LsHijTeHNJB3gxI3C0uA4e1rXMewPDi7M9jiNJmJMkDqBCpX8Ifmd4bHuaDrHxgnyW0ylRpbYz2dZXYa9B5zuIJY4tjMbuE2g7ofAarnZcM4tADiQXXc212t7m8EkgKPwvGGk/mEtnma7TzjqFpa+DpVR4gOV5hwqRvrf6QOii3XVVEqhwpjLtdBhwBMEw4yROsaWUR3CzTP4LskCSJJnuQbNvsrGnixlu9ubfzQK+KYTlOV+5gW7CVluqQ8TxCq1hLgcsxmgNBkbDU3lUTsOSQ6lJeSeQC46ERt+6uceX1jkElg/wBoAtafkg4WhVovyMaSH82VrrhskCSVc6SPh8S+tSdmaC6C0NbbJEAkibEk/JMpcKa+oXZjUa3lhx30F94UhrqGmTwyBY6G9ubcqXhsWxlPQANgW373U7/Rq/iHAWPaMwjKJkOcXE5coAmzRMW7BZnGez5Yx7p0LQy7YP685/LA+fVabEcTa54H5ba6CLyQNboB4wGAAPJY6ZGXXcxO87qpbCumCrAjUEeYhRnvWn41iadQAZQ47a5gf3tsFlai3l2l6JS4dlJLspky0jlzbQSd5Vk3hLTTaMgBcCXODpcDqNLEKQylTaPeB12EzOoaNOi5+LGfK4lp1EWInUECxB1XNutNIA9m3OIDqgyAXtDyI06BT8LgaVBuWBO73AEidEKriIhgc114cRaJESe1kY12NvzHKQC6BlnyNylu0BMdl9wl14uIb8t1LFUvmRy+nzUBnDqziXZg1rnTFxI102srLENN4DSfyjT1lF0EV3CqTnB2dwjWCNfiEarWFOAwEkfPbdIym4zmMRpF5P3uinKLm5Ox/uUgrBialQkkhkRd0xB2R2UHPPMYPVokaRIB9ZUupj2iROg2QKfEGkgMkAazoEwczBRd73O2vYH4BOZhtpMSfI9xKace2TNzqTMa2RqLwTykdevzSBMTgswgOc3yiLdiLjsnnCAtDXEuGku3++y6tWN4i0bplKqS2YvE3geiAJTpNbOQAdYgT+659EHp+wPWOqjsebfqi/3snhgiZHc32+qAM3CtnTX3jpm8/wCy6scrcrQANo2XOa7QaEWkpraTt4vrf6JBneLcLfUOcAa6jV282uonC8X4bnU6rTpABtB+ytc6mdBAH0Vdj+AMNN0NBqnRxsQZlaTL5SsRq3CXtbOdukxe+4VVhuMADK+YuJgWnU+fdXNDAVHMyVAQQLGZHZQh7KOd7xg35hfpqCnLPpCUsW3MG0w45iQBMkiLfHW6ssFwfKfEe45to1A7ka2T+GcHp0II5nwRmcfWBoESrjh5x01UW79KQuLsaZkE21m87fBZLEYwtJadrei1HFpHvEDlzCfp5rJcbpQ8ZSXZh8ZWmCajVcYUJ2OcSBMxYLsHg3VnhmYNG5O3w38lfM4A2jq7OJ/DygBzjYku6Day0tkSp6nDX+/4rGvkQ2ZN90PF+zjshe6qM591tpPn3gEwFNqcYLS8ZWm99/SF1P2ly04ytzHUxeOkpbp9NazBNzZswkEDzHU7apX0srXWlzXCS4lxkxEeadicYyBlAgkAQCDZQ6vESwmWhpJ23jYhYrTcDh2BsuaG3zWnMSevbspVRwmAdTmBsq/D4kkZtMxyjzU+hhTFoJDt9trJUH+JYwQfqO3ZI7xJByggRcXPzUkt7AdCEF7nWJd239e6Rm0sQYktPoo5xMv0mxFwUuMquaYBEDVGwn6gNLXKZI9SpmBysDwNYgWT8Dh6WUnKWnzJ9VLoyBzQSe0WQhTJ7AnY/BGwGcKGggaOix0MbpKmHdkJaRBuR+Y9lIpHW8+aXxe2iWwgV6LtIOwDZ0J/UeiIcO8zLxmGgAsrBjbeaQ2IHVGwHSoGxcGkxrpCLERfROfrAMdUCpSdmj8qRm1+JNBiUB3FgNI+qqeK0j4sMG07BDocNquuAAO5C0mMTto6BfY6zfVGa6ZO/RUjsFiGtGl/0ug+SscLhQ1kmZi8mbqLDdUrwe/1Ud/EyzUEIDacm8knRSzwmxJdI6J9BDxOP6/JUeI4m4OkGPJS8XwarJyxFzrCZg+CVix1mcwg5voI7LSaibtW1uKkkl1/NXHBsCXFtYNLc36vdyjcfYUSp7MEFoMSSAZMgDrAVljqtUk023awZZENGnSZ0Rb+go+JYEmpVqtLRldaAYcTsPh9VCpcYLDztDrgw71jyWjo0QymDUJcAcxFoBPQb+azfG6gq5ixoEEEuJvAkBoHRVLvoK3H12ufLQGAi8X6n6qtrujeQiOrC4IlRsQVol//2Q=="/>
          <p:cNvSpPr>
            <a:spLocks noChangeAspect="1" noChangeArrowheads="1"/>
          </p:cNvSpPr>
          <p:nvPr/>
        </p:nvSpPr>
        <p:spPr bwMode="auto">
          <a:xfrm>
            <a:off x="63500" y="-736600"/>
            <a:ext cx="2276475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4340" name="AutoShape 4" descr="data:image/jpeg;base64,/9j/4AAQSkZJRgABAQAAAQABAAD/2wCEAAkGBhQSEBUSEhQVFRUUFRcVFRgVGBgWGBgXGBgWFBcXGBgYHSYeFxwlGRUYHy8gIycpLCwsFR4xNTAqNSYrLCkBCQoKDgwOGA8PFykgHBwpLCkpKSkpKSkpKSksKSksKikpKSkpKSksKSkpKSwqNSwsKSksKSkpKSkpKSwpLC81Lf/AABEIAJ8A8AMBIgACEQEDEQH/xAAcAAABBQEBAQAAAAAAAAAAAAADAQIEBQYABwj/xAA+EAABAwIEBAMGBAUDAwUAAAABAAIRAyEEEjFBBSJRYRNxkQYygaGx8CNCUsEHFLLR4XKCkmKi8RUWM1Nz/8QAGQEAAwEBAQAAAAAAAAAAAAAAAAECAwQF/8QAIxEBAQACAgMAAgIDAAAAAAAAAAECEQMhEjFBMlET8GFxkf/aAAwDAQACEQMRAD8ArWtTg1GFNFFCy72SMKaeGKSKK40EwEGpYRBRTvDQRjWp2ROAhIQgiELl0LoQbiklOypMqA6EidKSEAiTKlhOQRkLk8hMyoMhTSE8tSIBkLsqcmkoDsqSEuZNlBuKa4JzkwlAMcEJ4RSUxyRo7mobmqS5Dcglq0IzVIr8MqM99jm+Ysm0aaWwa1iVzUbKiNagAMpLnNCM4IJbdMjXhCcFIIQnBMI5JSiU8tXBqZEhJCcGFccOUAyE4BcKJUccRp/zBw3P4oAd+XJBYX5f1ZoE9L6bpWyewOQlATikJCZGkrpXZgklBkcUyESR2AFyTAAA1JJsB3SMLnNzUqVesImaVGo4R/qIa0nsCVOWUx90GZU0qLU45TY7JWbVoOOgr0zT+qmx9AfgRIPpdLHKZeqJQ4S5U7KkhUZhTSi5UhCDRymwjOQykAnBCKM5McEB7HiMWCyXAETEbyBPoqPiOGoOEtGUxt1V5i+GZmkyRIsIt52us/xDhxpiCfyyT37rmxXVK9uUwU7J0Qa1+8IHjEaLdCY4IZamNxo3Cf4oO6YNcEItR5GyeymgImQpxpwLqW5iDUbKZACoAlFVc3DdVTYv2lbQrmlVovEXDmua7Mw6PaMoDx5GRBESEsspj7TbpoaFOSO6864Zj/E4kK21TEmP9BBY0f8AEhbbiPFGjBVK9Jwc00nZHDq78MdwQXaG4IXmeCq5HU3/AKHMf/xcHfsufmy7x/6y5Mtaj06oEI01Ic25HcppZC7GqOaJSPcGtc55DWtEucdAOp+77KQQVQ8QqfzFc4cH8OgfxAN3jr0gnKB1zn8oicsvGde76K3RrHvxLg+9PDtMsbo+oRo93QA6DbuZIscI4l9Sm9zngZKrPEcXkB+ZrxzTYVGE/wC9KI/a2gA27BCoVGHFFgc3xG0HZmzcA1GEA9CMpJGoDx3g8Jj3fd+lPafNsu3Tb00SF069h5ACAB0AAAhP8NdlVKhhTMqMaaaGhJQcJS1LIXOSAL2oLmqVmQXoMBzUNwRiUNwSD2pgbcS5x17jtPROxHDGPbzsBnXqFI/lyND8AIRRSgd9fiuLbV57xH2Wewk0uduo2P8AlVGN4RWpjM9kA9CD9F6rVZeYNh5SqniXCZZIfd5gZojy7LbHkTcXmUfBcHFXXEODPafynrlMwqypRI1HqFvLtGgc6KzFuCYaablTJJbjCn/zIKhkBLmCNBJ8QKn9smg4UPjmZUbB3AcYcPImPiArDMqz2mE4Or2DHej2lTyTeFiMpuWMecaWUK1IOOSqabsm2ZpJLh0s0A9ZHRQGnljt+ybWfyfH6D/KTDukLzfjk78e/j1fC4jNTY7dzGE/FjSU8OlROHR4FL/86f8ASFIzwvVw7xl/w64j8Y4oKFB9YxLByg6F5swdxNz2BVT7P4HwqDc8mpVPi1CdS51xPcA+rj1U3jApufRo1GGq94NbJIa1rLsY55IdzEzAymA6YJLQncJZTxTs9J7meI8sDPENakHh2UTmAdlIghwynnmCLLLHklyt11P7Ts6dUqhjS4DMQCQNZIBIEbyQBCxvsWScc10yctVzjMzLTJJ7ud8167wT2adTBrVCPFFOoabG8wpyIzueDd+UkADTNrKynBuC1qT8UaobL6jizKAMzBL7ReLi3/QlnfPOa+DxWJEpMwUY1U0PW9gSXEFMMdELMlLkjLkXQkFRLnQZpYmFieXJpekAyEJzUV9RCc9BvdWO2Aj467/fkiNBQ6VQxIHxNrLnVSNvvp3XA2FaLIdSk14hzQexEhRsRinCx128tL7D49EtPFk3kRJvIvGt5EX7dUaJ1XCUrZgLXGgHpos1xfg7XkmnAA3mZPkb6rVMxM6X026iRdJicO14yvaHfex2VTLQ08pxWEc0xCiuZK9UrcBpEO5JkAcxJ0jQHT3VT4v2RpSXeGGj/U8jzgRC3nLEXF5+G9SlyhabF8AosBMl0TyyR2EWved1UuLRo0C86el1pMtp0rcm40UPirZw9Zp0NJ/yaSPmFaVHNvIv6evVQ8YQabx1p1B/2OCq+k15e48g+J+g/ZNwz4I9E+q3Kxg/6AT8eb91FdpbX99l5mmEm9x61hG/hUx0ps/oam4zE+FTdUInKLD9TjZjfi6PhKlGqyYLYy8oy2mLdOyzvtDi/ExTKNP3aFN1er0zAFwJtsA0edTuu/kz8OPr9NLuTpU4N1as+u2n+JVrUTckBzofz5Sdy0kxb5LTfw3wjaZw5qZT41YuY3MHA+FTc4AwYnNTJI25Vm/ZRwGOw8/rDf8Ak1zfrC9QwPsxhKbKL2tk4epUqUnNc9vh5qrnFgDDzAEZIOtx5cvFvW4nh7jZ4PDEU3Et99oa346rN4nBCSWuzDUHpyjTtIJlVXH+Mvqls1XCKeQMpuPhlrg0ZgG3MiQS4ujaAVIq8anDZWNioW5ToGt5YJEbkWDYEHyXTjjfdbVRYjKXOLfdmW+W0JgYnfy75jI+3Rp/ZSqXs9iHgEUnAH9cM9Q649FvbIWkBzfJWeE9lsVVZnZRdliQXEMzeQcQbytJ7Oew5Y4VcVkcRBZSBzAOvd+ziLQNAtlUrgQCfvz+9Fz58uusWkxeYVPYjGCB4QPlUYT8bj7Ch1vZzFMs7D1dJs3N82k37L1CpxhoMW+Cazi4MCLyBbufkpnLl+j8Y8ezfKxG4PQ7g+aY5evY7g2GxDiatJrnCxcBlf8AEtIJVLiv4cYckllWrTtpLXif9wn5q5yz6XjXm7kjgt6P4ZsLjGKOXb8Nub4nNlPoFX8R/hvVBmhVZUbez/w3dhuHT1sn/JiWq9Aq1p/N26mfPTVNpNnUmdr7T2iPNN/k6Trhp+Dj6gSpFCjTHujS4lxP1XK0Kxjieaw6aabxOqK5oAvAHe6E+iTNzHYyZ9UL/wBOJPM9xHQQJ89drW+SQGL2x7u9oEa9905jmzI33v8Av5IbKGQWNh3ntuPuE3xTNqZ12IOhvMfeqDFdXtO3cWQa+UATrsAbjeBHkodbHQOUgnUhvNAFjfRp20VbjXk6AiGk9JOzQYgxaw6wFUhG8UwZrTleZ/LexdaxaASLbrG8SoOomKgy9CSMp8iLHy1stjQw1VzczWtby+8SLkyRe/MIAtcdCpdPO1sPMWk5yDNyP081st7C8LSZaTrby+pXHUeqDUMhwG7Xeha4L1PIwDmZTAyyZY380mQXNgC/WOigjgOAqTNJpJMxTlupk+6dNJA2tAV/yFcXzpijZv8Apb/SP7LuGU82IpNP/wBjSZ6A5j8gvoM/wq4Y4+I7DEDWBUqhgERZuY9rDooHEPZjB0KbBhqNNmWRPvPMyTme4l06eq58MN1nOPx7ZKnmIzEDqZMSACSZNh1usxw51Vjse6q2HPpBhvP/AMlWnUGU7jJTHwIW7rjpbp+yxXHMS1tIhsfiPboZBDWj3ejYDIGlzGq355vFGf41XcIxGXF0HDarTP8A3NXq+L422vhKpvTeGtY5pgOY92XLFiCDOYOEz5yvIOEGcTT7VGf1A/stxxHwzSd4olmWXCTAjpGkddlHBOqjimobh31TiKpeeTIwMEmAS4umCJBygbaERZafhLHMIJMkkZdfUTeb6kLF+ydBgouqBpYKtQuDZkhrRkDcxGmbN8IWvw+KyiNZEGbnzBO+vqt5+MbNCcWA2AXW01vOr5PxEAd1YcBd4hDiIbTEWMSRzXG8W9eumVFSdNNNZt0++q0fA+MCm3JAgyRGsm+u9wFGc6XPbRYd8y/qYb9CfvoqzH1+Y9dP8Ka/EcgmJIHz16a/3VdihzGJnLLrA2tJEmxGbusYtVOxF7o+CxsOzdAY8yIB7earsTY2Mg3uLi5AB2nTskw7zNp3AIjp32WukbWJxxnXXff1SniTt3fNVjqsffzlMdXR4ntbjipgg77+n9kxvF3C4P2VTmumGujxG13h+Lku11nU/wCVYYLiDnkti0DVwnuQCRmEX6LuH+yrabmudVc50Ew3lE6WI5rfOVaOpkEljWxc5CGgm5Jgi4k9endZ2z4rt1PENzFrSCRmEGc1t5sAPgnVK5aC7miNBDvQjUeceajU+HufdzdwR7pmSCcwdPqOikUMKWEnxTewENJAGgncAdAFJupPJFjaPeN79LCEakyQbTMAHQRvEgWRC4ADPMWu6w17aJPHmINvMQdt7keik0SrjGC8CDaSCRI1ncQgs4jRcXTEkBtp5gTOURfX1lTXYtkxaYgmxG3XX4pG4dubNlE/qIaD6/ZTIxwYLkZQCDE2EGASAYF+oUDGYyi4EGW3ABYS3S8zpEiykVsO0t/O29gHfqd7xkEDrBVe3DAjJTe3M8OuG5jzWgxIDethCqaCsxOKbmblc4xrP4hDZLtiCAIm+vbRRqfGjfM5+U2AAboTzEWgW2nc3MrQHgtM02teDaZaG2fIyzBGYkBouep6hOHspTzOc4+9IhoyACZtJ1i0iBr8K8oWlPjOMAiGuJuYB6GwudTYWjdV2CxbS8+IA7KCRM+9ta4PxC0f/tulTzuBeSIysDslxpJEuc7m1mL6dK5/s34t2FzSRJqPg5iZkcsSAYEgTY2ghVLC1WRxAuqmtwCjVc3PTJibS4NvqbHy9B0XpHEPYxopAtJ8QAbgBxm+bNGx962neFlHUoWksyibFthuEYV9Hw8PSbhnAiGsaS15PvB0Ekm1iZjyVJ/Li4LRuCCB5EH5qRTqlpkEg6yLfRT34J1djqwcC5sB7ZcajjYAgBt5Eel0fj/oK+lwWkKbXU2hobyuZoB0LOxnTUdVdMwuELWkUocBzNzug94Jvpcbyqak4Te43HbdXWJwQqPDqBYwOvklwLIEhwN5k9N0qEDENaHHKIbNhawknZLSqQj46q12YvaG1LGW+66JzEja0G3xR2+zVYtDmAOBAIhwvPQ6GJ3hG59C64fxRhpQ8cwFiddxY7RZOrYRz4eQXAht7Ag5TfQWubfNVGF4BigcwpkEExzNBtvr3srTA5KxAqODC0Foa0Zc0CLna/ZZ3U9KDZw1r3sDHZgeZzXktnKBBNj5/JVHEsPkIbIdaZbMX7HdaB/DPCaADnMy+DfK2TlDotYAKBjeGRMkB5A5Ty5esmTe+o6JyixU1MHUEZhBLQ4A3MaCRtpv0UN7oOqsMRUfTBD6beYnK4jlsA3MyIBOl1V16xcb9I+4WkSR1RMNVBc9DdUTD1CrjW6kbC4kAib7XbbrqlpcTYWiXXMTpIj0sqM4ppqlsAj8wYC1s7gFxtcDqFJrUmPMSaemsRBEEyJE/Vc2l7XI4ix2lz0GoANgehRHPaLn1Jk3iw6qsY1lDM+XVHwYJILSDv1mEHCVDUOYugXmDB018pRo07FcYaDraO0zMR+6GzHtc3mAAcexk/L69YSYzAS38Ac5g9PIzPL5JaOBxADZLQYFydOsi4In6o6Cc+q0Ac0SBEe6QeggybbqP4hzQ1sQepzCbm07hPa0AkuIcTsTEADbYFLRYHHM1z+4BEGPSfmkDq1bbVwsTG5uIO410Q6eGyyQxhJN8pLTqd5j4BSnCCLEjq4j/wArqtdotIEGTa3VIIYnMGxeNAOW+pnUdO4RMQxxGUkCTzaEADToVKp3E3Pyt8dpQKzr2sGi53tcAEfdkA52AFhPKBGXLr57+mqcaLQDJAbDbRpFt9otHmoolsudmdvAfOXvYd0lLGB5zCYAuS2RO9zunoJPgM1GpPvHmItAgnssd7S8Ec15qggscbnQh29gFpWvY4xmc+bw0n+kXHyQcdg3VmlgygxIHugOFvevPxVY3VK9sO/COFMPglpMExYO6TN7LsHijTeHNJB3gxI3C0uA4e1rXMewPDi7M9jiNJmJMkDqBCpX8Ifmd4bHuaDrHxgnyW0ylRpbYz2dZXYa9B5zuIJY4tjMbuE2g7ofAarnZcM4tADiQXXc212t7m8EkgKPwvGGk/mEtnma7TzjqFpa+DpVR4gOV5hwqRvrf6QOii3XVVEqhwpjLtdBhwBMEw4yROsaWUR3CzTP4LskCSJJnuQbNvsrGnixlu9ubfzQK+KYTlOV+5gW7CVluqQ8TxCq1hLgcsxmgNBkbDU3lUTsOSQ6lJeSeQC46ERt+6uceX1jkElg/wBoAtafkg4WhVovyMaSH82VrrhskCSVc6SPh8S+tSdmaC6C0NbbJEAkibEk/JMpcKa+oXZjUa3lhx30F94UhrqGmTwyBY6G9ubcqXhsWxlPQANgW373U7/Rq/iHAWPaMwjKJkOcXE5coAmzRMW7BZnGez5Yx7p0LQy7YP685/LA+fVabEcTa54H5ba6CLyQNboB4wGAAPJY6ZGXXcxO87qpbCumCrAjUEeYhRnvWn41iadQAZQ47a5gf3tsFlai3l2l6JS4dlJLspky0jlzbQSd5Vk3hLTTaMgBcCXODpcDqNLEKQylTaPeB12EzOoaNOi5+LGfK4lp1EWInUECxB1XNutNIA9m3OIDqgyAXtDyI06BT8LgaVBuWBO73AEidEKriIhgc114cRaJESe1kY12NvzHKQC6BlnyNylu0BMdl9wl14uIb8t1LFUvmRy+nzUBnDqziXZg1rnTFxI102srLENN4DSfyjT1lF0EV3CqTnB2dwjWCNfiEarWFOAwEkfPbdIym4zmMRpF5P3uinKLm5Ox/uUgrBialQkkhkRd0xB2R2UHPPMYPVokaRIB9ZUupj2iROg2QKfEGkgMkAazoEwczBRd73O2vYH4BOZhtpMSfI9xKace2TNzqTMa2RqLwTykdevzSBMTgswgOc3yiLdiLjsnnCAtDXEuGku3++y6tWN4i0bplKqS2YvE3geiAJTpNbOQAdYgT+659EHp+wPWOqjsebfqi/3snhgiZHc32+qAM3CtnTX3jpm8/wCy6scrcrQANo2XOa7QaEWkpraTt4vrf6JBneLcLfUOcAa6jV282uonC8X4bnU6rTpABtB+ytc6mdBAH0Vdj+AMNN0NBqnRxsQZlaTL5SsRq3CXtbOdukxe+4VVhuMADK+YuJgWnU+fdXNDAVHMyVAQQLGZHZQh7KOd7xg35hfpqCnLPpCUsW3MG0w45iQBMkiLfHW6ssFwfKfEe45to1A7ka2T+GcHp0II5nwRmcfWBoESrjh5x01UW79KQuLsaZkE21m87fBZLEYwtJadrei1HFpHvEDlzCfp5rJcbpQ8ZSXZh8ZWmCajVcYUJ2OcSBMxYLsHg3VnhmYNG5O3w38lfM4A2jq7OJ/DygBzjYku6Day0tkSp6nDX+/4rGvkQ2ZN90PF+zjshe6qM591tpPn3gEwFNqcYLS8ZWm99/SF1P2ly04ytzHUxeOkpbp9NazBNzZswkEDzHU7apX0srXWlzXCS4lxkxEeadicYyBlAgkAQCDZQ6vESwmWhpJ23jYhYrTcDh2BsuaG3zWnMSevbspVRwmAdTmBsq/D4kkZtMxyjzU+hhTFoJDt9trJUH+JYwQfqO3ZI7xJByggRcXPzUkt7AdCEF7nWJd239e6Rm0sQYktPoo5xMv0mxFwUuMquaYBEDVGwn6gNLXKZI9SpmBysDwNYgWT8Dh6WUnKWnzJ9VLoyBzQSe0WQhTJ7AnY/BGwGcKGggaOix0MbpKmHdkJaRBuR+Y9lIpHW8+aXxe2iWwgV6LtIOwDZ0J/UeiIcO8zLxmGgAsrBjbeaQ2IHVGwHSoGxcGkxrpCLERfROfrAMdUCpSdmj8qRm1+JNBiUB3FgNI+qqeK0j4sMG07BDocNquuAAO5C0mMTto6BfY6zfVGa6ZO/RUjsFiGtGl/0ug+SscLhQ1kmZi8mbqLDdUrwe/1Ud/EyzUEIDacm8knRSzwmxJdI6J9BDxOP6/JUeI4m4OkGPJS8XwarJyxFzrCZg+CVix1mcwg5voI7LSaibtW1uKkkl1/NXHBsCXFtYNLc36vdyjcfYUSp7MEFoMSSAZMgDrAVljqtUk023awZZENGnSZ0Rb+go+JYEmpVqtLRldaAYcTsPh9VCpcYLDztDrgw71jyWjo0QymDUJcAcxFoBPQb+azfG6gq5ixoEEEuJvAkBoHRVLvoK3H12ufLQGAi8X6n6qtrujeQiOrC4IlRsQVol//2Q=="/>
          <p:cNvSpPr>
            <a:spLocks noChangeAspect="1" noChangeArrowheads="1"/>
          </p:cNvSpPr>
          <p:nvPr/>
        </p:nvSpPr>
        <p:spPr bwMode="auto">
          <a:xfrm>
            <a:off x="63500" y="-736600"/>
            <a:ext cx="2276475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4342" name="AutoShape 6" descr="data:image/jpeg;base64,/9j/4AAQSkZJRgABAQAAAQABAAD/2wCEAAkGBhQSEBUSEhQVFRUUFRcVFRgVGBgWGBgXGBgWFBcXGBgYHSYeFxwlGRUYHy8gIycpLCwsFR4xNTAqNSYrLCkBCQoKDgwOGA8PFykgHBwpLCkpKSkpKSkpKSksKSksKikpKSkpKSksKSkpKSwqNSwsKSksKSkpKSkpKSwpLC81Lf/AABEIAJ8A8AMBIgACEQEDEQH/xAAcAAABBQEBAQAAAAAAAAAAAAADAQIEBQYABwj/xAA+EAABAwIEBAMGBAUDAwUAAAABAAIRAyEEEjFBBSJRYRNxkQYygaGx8CNCUsEHFLLR4XKCkmKi8RUWM1Nz/8QAGQEAAwEBAQAAAAAAAAAAAAAAAAECAwQF/8QAIxEBAQACAgMAAgIDAAAAAAAAAAECEQMhEjFBMlET8GFxkf/aAAwDAQACEQMRAD8ArWtTg1GFNFFCy72SMKaeGKSKK40EwEGpYRBRTvDQRjWp2ROAhIQgiELl0LoQbiklOypMqA6EidKSEAiTKlhOQRkLk8hMyoMhTSE8tSIBkLsqcmkoDsqSEuZNlBuKa4JzkwlAMcEJ4RSUxyRo7mobmqS5Dcglq0IzVIr8MqM99jm+Ysm0aaWwa1iVzUbKiNagAMpLnNCM4IJbdMjXhCcFIIQnBMI5JSiU8tXBqZEhJCcGFccOUAyE4BcKJUccRp/zBw3P4oAd+XJBYX5f1ZoE9L6bpWyewOQlATikJCZGkrpXZgklBkcUyESR2AFyTAAA1JJsB3SMLnNzUqVesImaVGo4R/qIa0nsCVOWUx90GZU0qLU45TY7JWbVoOOgr0zT+qmx9AfgRIPpdLHKZeqJQ4S5U7KkhUZhTSi5UhCDRymwjOQykAnBCKM5McEB7HiMWCyXAETEbyBPoqPiOGoOEtGUxt1V5i+GZmkyRIsIt52us/xDhxpiCfyyT37rmxXVK9uUwU7J0Qa1+8IHjEaLdCY4IZamNxo3Cf4oO6YNcEItR5GyeymgImQpxpwLqW5iDUbKZACoAlFVc3DdVTYv2lbQrmlVovEXDmua7Mw6PaMoDx5GRBESEsspj7TbpoaFOSO6864Zj/E4kK21TEmP9BBY0f8AEhbbiPFGjBVK9Jwc00nZHDq78MdwQXaG4IXmeCq5HU3/AKHMf/xcHfsufmy7x/6y5Mtaj06oEI01Ic25HcppZC7GqOaJSPcGtc55DWtEucdAOp+77KQQVQ8QqfzFc4cH8OgfxAN3jr0gnKB1zn8oicsvGde76K3RrHvxLg+9PDtMsbo+oRo93QA6DbuZIscI4l9Sm9zngZKrPEcXkB+ZrxzTYVGE/wC9KI/a2gA27BCoVGHFFgc3xG0HZmzcA1GEA9CMpJGoDx3g8Jj3fd+lPafNsu3Tb00SF069h5ACAB0AAAhP8NdlVKhhTMqMaaaGhJQcJS1LIXOSAL2oLmqVmQXoMBzUNwRiUNwSD2pgbcS5x17jtPROxHDGPbzsBnXqFI/lyND8AIRRSgd9fiuLbV57xH2Wewk0uduo2P8AlVGN4RWpjM9kA9CD9F6rVZeYNh5SqniXCZZIfd5gZojy7LbHkTcXmUfBcHFXXEODPafynrlMwqypRI1HqFvLtGgc6KzFuCYaablTJJbjCn/zIKhkBLmCNBJ8QKn9smg4UPjmZUbB3AcYcPImPiArDMqz2mE4Or2DHej2lTyTeFiMpuWMecaWUK1IOOSqabsm2ZpJLh0s0A9ZHRQGnljt+ybWfyfH6D/KTDukLzfjk78e/j1fC4jNTY7dzGE/FjSU8OlROHR4FL/86f8ASFIzwvVw7xl/w64j8Y4oKFB9YxLByg6F5swdxNz2BVT7P4HwqDc8mpVPi1CdS51xPcA+rj1U3jApufRo1GGq94NbJIa1rLsY55IdzEzAymA6YJLQncJZTxTs9J7meI8sDPENakHh2UTmAdlIghwynnmCLLLHklyt11P7Ts6dUqhjS4DMQCQNZIBIEbyQBCxvsWScc10yctVzjMzLTJJ7ud8167wT2adTBrVCPFFOoabG8wpyIzueDd+UkADTNrKynBuC1qT8UaobL6jizKAMzBL7ReLi3/QlnfPOa+DxWJEpMwUY1U0PW9gSXEFMMdELMlLkjLkXQkFRLnQZpYmFieXJpekAyEJzUV9RCc9BvdWO2Aj467/fkiNBQ6VQxIHxNrLnVSNvvp3XA2FaLIdSk14hzQexEhRsRinCx128tL7D49EtPFk3kRJvIvGt5EX7dUaJ1XCUrZgLXGgHpos1xfg7XkmnAA3mZPkb6rVMxM6X026iRdJicO14yvaHfex2VTLQ08pxWEc0xCiuZK9UrcBpEO5JkAcxJ0jQHT3VT4v2RpSXeGGj/U8jzgRC3nLEXF5+G9SlyhabF8AosBMl0TyyR2EWved1UuLRo0C86el1pMtp0rcm40UPirZw9Zp0NJ/yaSPmFaVHNvIv6evVQ8YQabx1p1B/2OCq+k15e48g+J+g/ZNwz4I9E+q3Kxg/6AT8eb91FdpbX99l5mmEm9x61hG/hUx0ps/oam4zE+FTdUInKLD9TjZjfi6PhKlGqyYLYy8oy2mLdOyzvtDi/ExTKNP3aFN1er0zAFwJtsA0edTuu/kz8OPr9NLuTpU4N1as+u2n+JVrUTckBzofz5Sdy0kxb5LTfw3wjaZw5qZT41YuY3MHA+FTc4AwYnNTJI25Vm/ZRwGOw8/rDf8Ak1zfrC9QwPsxhKbKL2tk4epUqUnNc9vh5qrnFgDDzAEZIOtx5cvFvW4nh7jZ4PDEU3Et99oa346rN4nBCSWuzDUHpyjTtIJlVXH+Mvqls1XCKeQMpuPhlrg0ZgG3MiQS4ujaAVIq8anDZWNioW5ToGt5YJEbkWDYEHyXTjjfdbVRYjKXOLfdmW+W0JgYnfy75jI+3Rp/ZSqXs9iHgEUnAH9cM9Q649FvbIWkBzfJWeE9lsVVZnZRdliQXEMzeQcQbytJ7Oew5Y4VcVkcRBZSBzAOvd+ziLQNAtlUrgQCfvz+9Fz58uusWkxeYVPYjGCB4QPlUYT8bj7Ch1vZzFMs7D1dJs3N82k37L1CpxhoMW+Cazi4MCLyBbufkpnLl+j8Y8ezfKxG4PQ7g+aY5evY7g2GxDiatJrnCxcBlf8AEtIJVLiv4cYckllWrTtpLXif9wn5q5yz6XjXm7kjgt6P4ZsLjGKOXb8Nub4nNlPoFX8R/hvVBmhVZUbez/w3dhuHT1sn/JiWq9Aq1p/N26mfPTVNpNnUmdr7T2iPNN/k6Trhp+Dj6gSpFCjTHujS4lxP1XK0Kxjieaw6aabxOqK5oAvAHe6E+iTNzHYyZ9UL/wBOJPM9xHQQJ89drW+SQGL2x7u9oEa9905jmzI33v8Av5IbKGQWNh3ntuPuE3xTNqZ12IOhvMfeqDFdXtO3cWQa+UATrsAbjeBHkodbHQOUgnUhvNAFjfRp20VbjXk6AiGk9JOzQYgxaw6wFUhG8UwZrTleZ/LexdaxaASLbrG8SoOomKgy9CSMp8iLHy1stjQw1VzczWtby+8SLkyRe/MIAtcdCpdPO1sPMWk5yDNyP081st7C8LSZaTrby+pXHUeqDUMhwG7Xeha4L1PIwDmZTAyyZY380mQXNgC/WOigjgOAqTNJpJMxTlupk+6dNJA2tAV/yFcXzpijZv8Apb/SP7LuGU82IpNP/wBjSZ6A5j8gvoM/wq4Y4+I7DEDWBUqhgERZuY9rDooHEPZjB0KbBhqNNmWRPvPMyTme4l06eq58MN1nOPx7ZKnmIzEDqZMSACSZNh1usxw51Vjse6q2HPpBhvP/AMlWnUGU7jJTHwIW7rjpbp+yxXHMS1tIhsfiPboZBDWj3ejYDIGlzGq355vFGf41XcIxGXF0HDarTP8A3NXq+L422vhKpvTeGtY5pgOY92XLFiCDOYOEz5yvIOEGcTT7VGf1A/stxxHwzSd4olmWXCTAjpGkddlHBOqjimobh31TiKpeeTIwMEmAS4umCJBygbaERZafhLHMIJMkkZdfUTeb6kLF+ydBgouqBpYKtQuDZkhrRkDcxGmbN8IWvw+KyiNZEGbnzBO+vqt5+MbNCcWA2AXW01vOr5PxEAd1YcBd4hDiIbTEWMSRzXG8W9eumVFSdNNNZt0++q0fA+MCm3JAgyRGsm+u9wFGc6XPbRYd8y/qYb9CfvoqzH1+Y9dP8Ka/EcgmJIHz16a/3VdihzGJnLLrA2tJEmxGbusYtVOxF7o+CxsOzdAY8yIB7earsTY2Mg3uLi5AB2nTskw7zNp3AIjp32WukbWJxxnXXff1SniTt3fNVjqsffzlMdXR4ntbjipgg77+n9kxvF3C4P2VTmumGujxG13h+Lku11nU/wCVYYLiDnkti0DVwnuQCRmEX6LuH+yrabmudVc50Ew3lE6WI5rfOVaOpkEljWxc5CGgm5Jgi4k9endZ2z4rt1PENzFrSCRmEGc1t5sAPgnVK5aC7miNBDvQjUeceajU+HufdzdwR7pmSCcwdPqOikUMKWEnxTewENJAGgncAdAFJupPJFjaPeN79LCEakyQbTMAHQRvEgWRC4ADPMWu6w17aJPHmINvMQdt7keik0SrjGC8CDaSCRI1ncQgs4jRcXTEkBtp5gTOURfX1lTXYtkxaYgmxG3XX4pG4dubNlE/qIaD6/ZTIxwYLkZQCDE2EGASAYF+oUDGYyi4EGW3ABYS3S8zpEiykVsO0t/O29gHfqd7xkEDrBVe3DAjJTe3M8OuG5jzWgxIDethCqaCsxOKbmblc4xrP4hDZLtiCAIm+vbRRqfGjfM5+U2AAboTzEWgW2nc3MrQHgtM02teDaZaG2fIyzBGYkBouep6hOHspTzOc4+9IhoyACZtJ1i0iBr8K8oWlPjOMAiGuJuYB6GwudTYWjdV2CxbS8+IA7KCRM+9ta4PxC0f/tulTzuBeSIysDslxpJEuc7m1mL6dK5/s34t2FzSRJqPg5iZkcsSAYEgTY2ghVLC1WRxAuqmtwCjVc3PTJibS4NvqbHy9B0XpHEPYxopAtJ8QAbgBxm+bNGx962neFlHUoWksyibFthuEYV9Hw8PSbhnAiGsaS15PvB0Ekm1iZjyVJ/Li4LRuCCB5EH5qRTqlpkEg6yLfRT34J1djqwcC5sB7ZcajjYAgBt5Eel0fj/oK+lwWkKbXU2hobyuZoB0LOxnTUdVdMwuELWkUocBzNzug94Jvpcbyqak4Te43HbdXWJwQqPDqBYwOvklwLIEhwN5k9N0qEDENaHHKIbNhawknZLSqQj46q12YvaG1LGW+66JzEja0G3xR2+zVYtDmAOBAIhwvPQ6GJ3hG59C64fxRhpQ8cwFiddxY7RZOrYRz4eQXAht7Ag5TfQWubfNVGF4BigcwpkEExzNBtvr3srTA5KxAqODC0Foa0Zc0CLna/ZZ3U9KDZw1r3sDHZgeZzXktnKBBNj5/JVHEsPkIbIdaZbMX7HdaB/DPCaADnMy+DfK2TlDotYAKBjeGRMkB5A5Ty5esmTe+o6JyixU1MHUEZhBLQ4A3MaCRtpv0UN7oOqsMRUfTBD6beYnK4jlsA3MyIBOl1V16xcb9I+4WkSR1RMNVBc9DdUTD1CrjW6kbC4kAib7XbbrqlpcTYWiXXMTpIj0sqM4ppqlsAj8wYC1s7gFxtcDqFJrUmPMSaemsRBEEyJE/Vc2l7XI4ix2lz0GoANgehRHPaLn1Jk3iw6qsY1lDM+XVHwYJILSDv1mEHCVDUOYugXmDB018pRo07FcYaDraO0zMR+6GzHtc3mAAcexk/L69YSYzAS38Ac5g9PIzPL5JaOBxADZLQYFydOsi4In6o6Cc+q0Ac0SBEe6QeggybbqP4hzQ1sQepzCbm07hPa0AkuIcTsTEADbYFLRYHHM1z+4BEGPSfmkDq1bbVwsTG5uIO410Q6eGyyQxhJN8pLTqd5j4BSnCCLEjq4j/wArqtdotIEGTa3VIIYnMGxeNAOW+pnUdO4RMQxxGUkCTzaEADToVKp3E3Pyt8dpQKzr2sGi53tcAEfdkA52AFhPKBGXLr57+mqcaLQDJAbDbRpFt9otHmoolsudmdvAfOXvYd0lLGB5zCYAuS2RO9zunoJPgM1GpPvHmItAgnssd7S8Ec15qggscbnQh29gFpWvY4xmc+bw0n+kXHyQcdg3VmlgygxIHugOFvevPxVY3VK9sO/COFMPglpMExYO6TN7LsHijTeHNJB3gxI3C0uA4e1rXMewPDi7M9jiNJmJMkDqBCpX8Ifmd4bHuaDrHxgnyW0ylRpbYz2dZXYa9B5zuIJY4tjMbuE2g7ofAarnZcM4tADiQXXc212t7m8EkgKPwvGGk/mEtnma7TzjqFpa+DpVR4gOV5hwqRvrf6QOii3XVVEqhwpjLtdBhwBMEw4yROsaWUR3CzTP4LskCSJJnuQbNvsrGnixlu9ubfzQK+KYTlOV+5gW7CVluqQ8TxCq1hLgcsxmgNBkbDU3lUTsOSQ6lJeSeQC46ERt+6uceX1jkElg/wBoAtafkg4WhVovyMaSH82VrrhskCSVc6SPh8S+tSdmaC6C0NbbJEAkibEk/JMpcKa+oXZjUa3lhx30F94UhrqGmTwyBY6G9ubcqXhsWxlPQANgW373U7/Rq/iHAWPaMwjKJkOcXE5coAmzRMW7BZnGez5Yx7p0LQy7YP685/LA+fVabEcTa54H5ba6CLyQNboB4wGAAPJY6ZGXXcxO87qpbCumCrAjUEeYhRnvWn41iadQAZQ47a5gf3tsFlai3l2l6JS4dlJLspky0jlzbQSd5Vk3hLTTaMgBcCXODpcDqNLEKQylTaPeB12EzOoaNOi5+LGfK4lp1EWInUECxB1XNutNIA9m3OIDqgyAXtDyI06BT8LgaVBuWBO73AEidEKriIhgc114cRaJESe1kY12NvzHKQC6BlnyNylu0BMdl9wl14uIb8t1LFUvmRy+nzUBnDqziXZg1rnTFxI102srLENN4DSfyjT1lF0EV3CqTnB2dwjWCNfiEarWFOAwEkfPbdIym4zmMRpF5P3uinKLm5Ox/uUgrBialQkkhkRd0xB2R2UHPPMYPVokaRIB9ZUupj2iROg2QKfEGkgMkAazoEwczBRd73O2vYH4BOZhtpMSfI9xKace2TNzqTMa2RqLwTykdevzSBMTgswgOc3yiLdiLjsnnCAtDXEuGku3++y6tWN4i0bplKqS2YvE3geiAJTpNbOQAdYgT+659EHp+wPWOqjsebfqi/3snhgiZHc32+qAM3CtnTX3jpm8/wCy6scrcrQANo2XOa7QaEWkpraTt4vrf6JBneLcLfUOcAa6jV282uonC8X4bnU6rTpABtB+ytc6mdBAH0Vdj+AMNN0NBqnRxsQZlaTL5SsRq3CXtbOdukxe+4VVhuMADK+YuJgWnU+fdXNDAVHMyVAQQLGZHZQh7KOd7xg35hfpqCnLPpCUsW3MG0w45iQBMkiLfHW6ssFwfKfEe45to1A7ka2T+GcHp0II5nwRmcfWBoESrjh5x01UW79KQuLsaZkE21m87fBZLEYwtJadrei1HFpHvEDlzCfp5rJcbpQ8ZSXZh8ZWmCajVcYUJ2OcSBMxYLsHg3VnhmYNG5O3w38lfM4A2jq7OJ/DygBzjYku6Day0tkSp6nDX+/4rGvkQ2ZN90PF+zjshe6qM591tpPn3gEwFNqcYLS8ZWm99/SF1P2ly04ytzHUxeOkpbp9NazBNzZswkEDzHU7apX0srXWlzXCS4lxkxEeadicYyBlAgkAQCDZQ6vESwmWhpJ23jYhYrTcDh2BsuaG3zWnMSevbspVRwmAdTmBsq/D4kkZtMxyjzU+hhTFoJDt9trJUH+JYwQfqO3ZI7xJByggRcXPzUkt7AdCEF7nWJd239e6Rm0sQYktPoo5xMv0mxFwUuMquaYBEDVGwn6gNLXKZI9SpmBysDwNYgWT8Dh6WUnKWnzJ9VLoyBzQSe0WQhTJ7AnY/BGwGcKGggaOix0MbpKmHdkJaRBuR+Y9lIpHW8+aXxe2iWwgV6LtIOwDZ0J/UeiIcO8zLxmGgAsrBjbeaQ2IHVGwHSoGxcGkxrpCLERfROfrAMdUCpSdmj8qRm1+JNBiUB3FgNI+qqeK0j4sMG07BDocNquuAAO5C0mMTto6BfY6zfVGa6ZO/RUjsFiGtGl/0ug+SscLhQ1kmZi8mbqLDdUrwe/1Ud/EyzUEIDacm8knRSzwmxJdI6J9BDxOP6/JUeI4m4OkGPJS8XwarJyxFzrCZg+CVix1mcwg5voI7LSaibtW1uKkkl1/NXHBsCXFtYNLc36vdyjcfYUSp7MEFoMSSAZMgDrAVljqtUk023awZZENGnSZ0Rb+go+JYEmpVqtLRldaAYcTsPh9VCpcYLDztDrgw71jyWjo0QymDUJcAcxFoBPQb+azfG6gq5ixoEEEuJvAkBoHRVLvoK3H12ufLQGAi8X6n6qtrujeQiOrC4IlRsQVol//2Q=="/>
          <p:cNvSpPr>
            <a:spLocks noChangeAspect="1" noChangeArrowheads="1"/>
          </p:cNvSpPr>
          <p:nvPr/>
        </p:nvSpPr>
        <p:spPr bwMode="auto">
          <a:xfrm>
            <a:off x="63500" y="-736600"/>
            <a:ext cx="2276475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4344" name="Picture 8" descr="http://www.meteo-info.hr/mjeseci/veljaca2010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4346" name="Picture 10" descr="http://www.losinj-hotels.com/media/ostalo/571x241/krokant-571x2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5085184"/>
            <a:ext cx="3707904" cy="1564983"/>
          </a:xfrm>
          <a:prstGeom prst="rect">
            <a:avLst/>
          </a:prstGeom>
          <a:noFill/>
        </p:spPr>
      </p:pic>
      <p:sp>
        <p:nvSpPr>
          <p:cNvPr id="14348" name="AutoShape 12" descr="data:image/jpeg;base64,/9j/4AAQSkZJRgABAQAAAQABAAD/2wCEAAkGBhQSEBUUEhQVFRUWFxgVGBgXGBgaFxcUFxYWFxYWFRcYHSYeHBwjHBQVHy8gJCcpLCwsFx4xNTAqNSYrLCkBCQoKDgwOFw8PFywcHBwpKSkpKSkpKSkpKSkpKSkpKSkpKSkpLCkpKSwsKSkpKSkpKSksKSwsKSwpKSkpLCkpKf/AABEIAOIA3wMBIgACEQEDEQH/xAAcAAABBQEBAQAAAAAAAAAAAAAGAAEEBQcDAgj/xABMEAACAQIDBQYCBQgHBgUFAAABAgMAEQQSIQUGMUFRBxMiYXGBMpFCUnKhsRQjYoKSorLBJDNzs8LR8BU0NUOT4RYlY9LxU1SDo8P/xAAYAQADAQEAAAAAAAAAAAAAAAAAAQIDBP/EACMRAQEAAgIBBQADAQAAAAAAAAABAhEhMRIDE0FRYSIycZH/2gAMAwEAAhEDEQA/ANWpUqVMyp6anoBUqVKgFSNK9cpcQq8SBSN0JryZKqpNrGQlIEeU3ALRMmVb3+KRtBwINrmu8OwZXH9JluLDwQ5k1y2IaTMWNjqCLHQVn7nxievs+N2vHEDmdARqVLDNoL6DiT5CuI2uzW7uGZzYk+AoAB+k9gSeQFW+C2PFEPBGoN73PiYmwFyzXYmwA48qmFaNZX5G4H3nxNvDhTxIGeVFOltWAvpe/np50nfF2NoI7gE377Q2GgUZdCSTqelEASlko8b9jf4HZNoSqCXw0oF7eEq7aW1yqeBJ0rmu8kNwrlo3JtlkUg3tf050SlK4z4ZXBDqGB0IYAgjzBFGsp1RufSGHHUG3Q04NQp904xcwM+HY3u0Vtb6m6sCOXHQjkaiyyYmD40E0Q4uhJlGuhMYGthxseVHnZ3BpcGmqHs/akcwJibNY2OhBB6EEXFS71pLKnWipGlSNMGpqemoBGvNPTUwalT01IJV6VNT0AqempUA9MTSJqu2rtERqfCzX0AWwLMxsFBPM9eAqcspJujW3raG01jAuHJY5VCrmZm45UW+rWBPTSuWF2I81nxJZVvcQAgiwIK964uWNx8INr/KuuxNjlT30y/nm5ZiyxLrljQcLgGxYanrV4BWWrlzVb1xHiGBVAVVCr0AAA9hpXFdqxWLB8wHHIGf00UGpeW4seB0PpXPCYRIkCRqqKOAUWFX/AIlVHfLBhsrTBD0dXT+NRVxFKrAMpDA8CDcfMVG2zsuPEQvHKAysDx4qbEhgeRFZn2Y7bZGeMm6gBwP0ScrD+E+9K3x5VJtrFK1K9AW8O/Yh2i2GmMsMQQESKCQXIuNALkcdb6WtTyy8Sk2Pa8kUJdnG97Y+GZmVrRyZFc8JFN9Rw18uVwKLqN7J4Irmy11NeTTCi2vu6kpzqzRSjUOhtryzrwcevzqHhNrOr91iVWN/osHukgvbwlgDm55dbUSOKrNr7KjxEZSVbjiDzVuTKeRFTrXMVK7A0qodj7RkSRsNicuddY2U2EkX0TlJvfkbaXBq9Bq8bsrNHpqc01URjTGnpjTBqVKlSNJpUqVBHpUqY0jc5pLAmqbYeHGJlOJcPkQ2gDaKdCGmCc73NifO1LebGEJ3atleU90pHxBnIW6+YBLexq7wOFWKNI0+FFCj0UW/lWV/ll+RXUTBXsGuLSEDQXPIcPmeQqs2ls/FyLeLFrC/JRCrJ5Bme7e4t6VSF2pr0DWb7udpMi4k4TaKqkgfuxKosofgBIL2AOlnGmuoo52ttWPDQvNKbIguepPJVHNidBQFP2hbxfkuEIU2lmvGnUA/G/sNPUigPszwubEydBD+MiW/Ch3be35MZO00h46KvEIn0UX+Z5knrR/2Q4LwYiQ8ykY9AC5/iX5VOfOOlzjloOEPgF+Wnyqo3ujwwhL4iLvLA5QL5zYa2K68L/OryNbCgfZG2zjdtzqv9Tg4zHrwaZmC6+QtJ+PSldzGQp3sVbEEPcL3ChI+SgWynmD51NNZvujvvn23jMI3wO7dzbgDCMrL7hCfnWkmqx6K8PJryTTk14Y1ROUsoHHQdeXua5SV6kPv68xzBBqBE+Ru7N7WzIePhFgyE/o3FvIgcqRxW7zbLMsQZAO+iOeInqOKg8sw0qRsbaPfwpIRlLC5X6p4FfY3HtUtn0uNQeFqF9mMmGx00IJAmtMin4bsSHy9PFbwjqKXV39q7gtpGvKmnrZBr01OaVANTUqVI0qlTU9APXlzXo1E2izCNsls1ja/AMdAT71N4Ckwrd9j1OXwwoXzMdc0nhUBDrwBObTpRKGof3XYO2IlDF80uQH6IRBoE+evner+1ZYdbVl3p3Rq6Xqs2ptiLCxGWdsiCw5lmY8FVeJby/ChWXf+TEwkwRPArGyyOyl2XW5VQPDyGa552608spjN0pjaDO1dANqSW+lHEW+0UsffQVG3i3tnxeFw0b5ska5WblJMtwGJ8ky8eZY1S7Wlzzu1yRewJNzYacTryNEm5GGWSOWNwGFwSDqCGBB/DjRll44+S5OdBmFq3Lsxwfd7OQnjIzyexORf3Yx86yLb+wWw02UXKOM0ZPME2yk9VOnncHnW/bNwgihjjHCNFT9lQP5UeW9FlwmLxFZX2VY5IMbtCCU5ZjM0l2IAZVdgyi/MFwfRh0rTcZjFjUFyACwUXIAzNwFybVnm9nZtFtMpjMPIInezNmGZGCm2awPkdb2IAp5TfSYBt09lyRbyRRkhnSaVmYG4ZCsjZxbkQwP6wr6ANZ9uzubDsgnE4iRWllfus1hHFEJCWsL6KDa1+tgKO8NilkjWRDdXUMp6g6g0Y8TQyecViVjRndgqKCzMeAUcSazgb84zaGLMOzRHDGozNLKuY5QbZ2GoUE6BQCT1Gtu/bLtRkw8MINhK7M/msQWynyzOD+rUTsWK91ij9PPED9jI2X2zZqZa4FGz3xkTZcY0MyGwE0StGyNyEsZ0Km/xrwJFxreuu3bCFma9o/GbEg5RpJYjUeBn1HS9Wri9V+3EBws4PAwyg/8ATagRzw2BWCJYlLFUXKCxzMQCdWPMnrQ5vOrCbDSIVDF2i8QvfOAVtfS9159auth47v8ABYebm8MbH7WWz/vK1Du9M6T4IyR+NVdWFgb2VxdluAeBuDzBHWpy6ViMcLLmUEi1wDboentXeqzYrgxLlJIAsL8ePOrGtpeElSpXpGgGNNSpjQEunpqe9IEardr4gKuoJ+I2Avcope37ttetWJNDu90+WCRs4jAjY5jbQ3XQeZXMBbmRUepdY08e0rdKErg4swAJBewNwAzEqLnjpaqbenapkkMCXyofEB/zHHxILcbcLcAdTS3j2m+F2fDHh7rLIscSEnxIGCgtc/TuwAPmTyqhjlCqZL5siswJJ+iPGgJ111zMdSTWOV1JI0wm7aqtpYpsdiYoMxMMIIBuT4b3ZiTre2VBfko61J3o2ysSdzFoxAGn0Etb5kaD3NVmxceIoZZyCzO+RQNSSNbAebMP2aH5IZbl5SELEk5zYkm3AceB4dKWpllz8K6hwtEG5G1EhxQEjBUkGQk8FN7oW8r6e9DRkWwtPHc8fiAAPU2qPOjgXtmFyLjUaEi33VtlrKaROGsdo0kYw8TqbtDKpOnFG4+VvCvyo62Nt4Tlyv0ba9c2o+6vnNdtOYzDKTYqApbpYFf5WNar2S7QzYWa/wAXeLf/AKYA+8GscMLLJVZasaNiEWRSsiq6nirAMp5i4OnGom18EZYO6RhHYoy+EFPzbBsjoLXQ2sR0pxNXsPW9m2JYPDZYFikyyaeK6jKbktYIbgKL2A1sAKld6LWHp7VEaS1cGxVHQAfbav5vCP0eZP2lR/8ADQNuNvb+Q4sSNcxOO7lA1OQm4cDmVaxtzGYc6Ie2zbAP5LCOI72Y+QOWNfwf5Vlwnpqj6rwuKSWNZImWSNhdXU3U+4/DjQz2lbeXC4CQX/OTqYYxzsws7+gU8epFYbsvaGIiN4JZISeayGMH11F/evOOxEkshaWbvH4ZnlznToxJ09KXBaaLsrb5XduQKfGjvhh1AlbOD+y7/KpxGbASqpt+ZQg8gQunH0HyrNYdosmFkht4XmiluCCo7tJFINvtr8qPt28T3mCk0vaADW2pGdf8H30ryqDLdvEFoFJFiQDpaxuBqLcjV0DQhuftKJcLGDIq2RdHZUZfCNCGN+XGr5Nv4f8A+4g/6sf/ALqvD+sTl2sb01cIMdG/wSRv9l1b8DXdvOqIxNNSpr0w9bT2pFh4mlmcJGguWP3ADiSegrKdsdushcjCYdAvJpszOfPIhUL6EmqzaiY7bZaRTGI43yrGXyqtxcZRY5mtxY1WDs0xyanD5/sSRt92YGoORZxdsu0OYw58u5P8nBq62fvPiNoQS96katnihQoGVAznMXbOzfDYEW6gc6DJd1MWnxYWcf8A4yf4b0UbmYUrFEkgKF8apyEMruEVCL6Hwqy3tYAgHWsvV61+xeIi7QcQDNhwSbd6q8bG4jdh6eJxQrtnaoEEg+kwscvJrgFV/Qsfcnzot3+2ZnjDArnVkmQMQolyKySxBmIGYoUYC+tiKBWnjMRlXNIFIJ8J1YC6JbjZTYk/51nnxZV46sqHjtsPhcPHCvhkIZ2PNSzX+drD50JS4gsbkknzN674mVpHzMbsx1/DSrZsOmEtoJJuPjHhQDhdTxPrp0q+Mf8Aai7qDs7d6eYjKjWPPKeGvDlyNWp7OcYFzLEzcD4QG48NEY+lVE2MdviYn8PlXmGZkN0Yqeqkg/dVbyHDycRLGSG8ag6q4utx1B1HAfKi3cnesYeSQRH+sULlkNhnB8Ehy/RGZrga2qkXHCfwzkZj8MtgCDYLZ+qmwvfWq/FbLaNjcWI5fgV6jmDU63+U+n0ps6YsozZc1hfL8Oa2uXna97eVW8cdZ52SbcM+HyOSXiIQk9LeE/ca0+CrnLKq3Eiwoc2ptERqzO2VVBZj0A1NFO0dFJrDO0nbbpI0avm7w6Lc5VjGXL4eGYsHv106UrTkCW8O02xOIfETXUOfAn0ggFkUdABa/mSedVS4k8EFvQXNT9l7JaR8z6qviYsTlA/9Q3Bseg1N9KvoN4MLhly4fCpM9tZcRcpc2PhgGmnAFje3LU0b+O1aBzo44qfevBmomx+900osywAaaJBEg0HLKt+VQTIk1lkFjwBXiPIcuPLzo8vwaQsBjjG4I1HNeTLzBo83Wa0jqD4CmdPJWKtb2zMPas7mw5jcqeXMcxxBHqK0Ls6gMouOMYdTf6rFGQfPPTy+4J9B/eCEhoS2RiYRqFtfK7rc6m5046fdVYAOg+VHeA3IGNCnvGh7vOmURrf+tc8bi4BPSraDsci+niJ29Ai/yNHp/wBTy7ZaYV5AD00++r/d7tDxeCIGczQ845STYf8Apv8AEh9yPKtBh7IsGPi75vWS38IFdJOy/AqNISfWSQ/4q0QvN2d8MPjkvE1nAu0TfGPMfWXzH3VdXrCt8dmDAYiF8NeLQlcrNdXRtSCSeTLpwrSdwN9Rj4SHsJ4wO8A0DA3tIo5XtYjkfWnKLFN2RkHDS9RLr+wLfga0mKPSsa7Htq5cTJAT/WpmX7cZ4e6k/KtniNSKd0oXxat+X4cAWF5CSSbkCMjKOXEg69NKKn4UH4i3+04CxN8s2Ua2PhTM/Thp8+NR6nweIlxSBgsXHvSRb9BFLSW6EgBb8s96g4/dFCsLkWkV4wwXKqFXIV4wEUeEA6fZqfPsxJ8hYuMhPwMVzKwAZGI1ymwvax041afk5aTMWuvhypYDK4vdsw1N7jQ8KVx2UumF72bpgPicqgSYZ7PawEsbgMkgXiDkYXNuKmqkbXjxMCwYtsssYCxTkE2QDSN7a2vYX19q0yeJH2riJbZ74dJba6os3c8iLgxrn9xWZ7ybBCYmaLhkdgPTiPuNR486/wCL2q8Vu9PGufIWjOokTxxkfbXQHyOtV7LbjRDu5uhjncvg+8AUjM8b5Bc8Be4BPXjYamrXbWF2rhZLSOwWTVTIInQ88uZlIuKrdl0OASkZY2UEk8gCT7Aa0VYTZxbBu0yNG0VshZWVXjJt3evEgm452v5Ul3gxgtmnCWv8CIpAJubZV051dbL2FjNoMqSSTGHOGJlJItYMW8R08JHDjcVN33eD4T+xlCrS2F8xQjjbKofOdNOJUanW5rZITpVPsnY6YZFjj0RQAq25/SYnmTp6Wq3hrTGaZ5Im1zaM18+7zYLvNrujGw8Fja/hyA6Dzua+gNtC6W61mW8m48k8jYnDse/QgqAdWQINF6FTmA6g0r+HizbbOMViY4biFTwPxORfxyfpa8OA5VVlKNcRvFJkVJ8PhmKDKpeEKbjTKzJlsfI66VUS7RQeI4CNh+jLKFv8/fjU42/S7A+RUrZuB7xwWzCMEF3FhYX5MdL6edWke27g91gIEI1DHvJCNOADn3vVTjsZiJ2JlbTXwqMqC51yqABrVS28dFpx2lOJZSVFluQi6myliQLnXnWi9nGFMRUXGWRSrDmXuCre1go+0TQVsTBhp4weZ+dga07d7ZOaTRsvdpn0A1OYBR5DQk+lTldWYw5Ny2pe5CW774TaaRQRxIDE2b0J++jBKFN2NJsUMuUd+2luJKKxI9bjTyoqStcOkZdulq5yjSvdM9WlkHbEADh+v53/APlVT2TY7JtFRfR45EPsA4/gqx7aZfz2HXmEkb5uo/wmhncKXLj4T9sf/qekav2ZtKTDYhJVFpInvY9VNmU9L+IGvpbY+00xEMc0Rukih18r8VPmCCCOooG327N0xd5YiI5+ZPwS24B7cG/T+Yqm7M9vy4HEts7GKYw7XjzcFlPIHgUfkRpe3U0g19zpQftVmXH4ci2UmRWbW+qaIOWpsfai5jpQRvuQjRSn/lzRsBrqc2S5IB4Z7252qc+jxGEWMyqzWvlVmsLkmwJsANa57M2ocTEsaOJPDaaeJWWLXisGbizAgXGi6m97Cq58QANT4WIB+ySAfuNvnXDePeNNmYIhSe8YyCBCRozszaWAyxxljYW0AUUEh7v4hcTtfaWUAxrAcOttQEQrGAo6XVyKrtpbpHFY9mGkQWMtxDO2RLqt9FJBQkngDzrjuLIcBsuTFPczYtssC/SdUDBXt9W7SSE9AOtedk7wsqK2c2N7ov8AWOpYkFW+LgeA4jS/KsfVy1peOOx7FhhCFggywlRdEXxZxxYSP9EnW5+Lg1zYiq3evZPf7PkCLlMV5BGT44yoJkQ/WBGoNyNdNLVEh26mQarFCeBFi4PHS3w6m99WHlVvhdoKQVcqmZSc0ujTIBrfXR1DcSeBJsBe3PM7vlVx0CN1Nxe8hOKkF1AZkS1w9l0JHNdf3TWk4eDDSopjyusbsAVJtnBBe9jZvEFJvcXA6V7wO0ETDMY0ZhBeMpH4m8FrEDS91Kv5g6V2ixKyRo6HwOoddLXVgGGnLjXZJ8srTmXWpkPCotgK74eQGqS54+K6mqbZ+j/fV/OwtVCiDMddQf8AX40HFPvPuiJkeZgiygnMFuRJhvCHVrgHMCWYHiMxF7Gso25sWTB4hkYfCxyk3sbG415//FbzicDFIY2lAJUkJ4iLl7XWwIzA5AcpuPCOlC+/+BjlniLWzRqs7MbnwLL3YUga+IuLacV10qMv48rn0G8Lsz8miEeW0t88r6ZkuTltfixB0BPPXkKg7Y2XHOugCutguVbSAAGyyIdbcdRbUi9TcVjRa7Lcn+rVTwt9IkG4NueoHmag4zEaEk3PEyDQqRyT/tw5i9cUyu9ujx40D8GrR4hbg3F25g2yk3+VaRuNjg5kYHjEv8Z/zPzrOtpyjMXXiM1jbUjKRdj1/G5NEG4+MIhNmsXQoDcA5lZWAF+dga6pd2ZM9a3BvsFLT4k9ZvLgEj0P38daJkoY3ZJPeuRbPPKfYPlB/dokjNdGPTKuwry9IUzcKomH9sMubHov1YV/eaRv5iqXclL46H9f+6ep/ahJm2pL+isS/KMH/FUbcQf0+H9f+7ekH0JMlUW39iQ4uPu514fA4+ONuTIfvtwNqI3WoOKguKBEDdfa0jK+HxBBxGHyhiOEsTD81iF8mAsejDzqNvlhS+HfL8WU2uba2uNfUA0K757bOBx2CxA6SRyj60GZCQfQuxHmBR3tBFliIFmVl0PIqwuD7g1Nm5RO1Ds3FiXDRF/FdcjjUa2ysOo51Sns3klxPeyzriUBsoneUGw4LJkUlgOist7akV03eshngAICNnF+feeI29CaKsDi9AfY1GN3FWI29Gz+42fiJi3eTd2sefKFWOLMoMcEY0jj0GmpPMmsr2Nt4RLla4t8LqAWA+qQSLitzxGHWeF4n+GRSh9xx9uPtWFbY3OxWGlyNC7a2V0UsrjkQRz8qWWMvZ43Sy2bvOFxBYNkRuJdQxvzsw+G9/MaAHqLbam9UYgdIWVzIuXW5dQwIa2llFiQBf0FqGF2GzRSPGkrZMgYKAwRmvfMRy8JGnMV12JuvicTIEjjYX4swICjmTes/bwt39LuVa7gZsHJDhO/H52XDw3sWXMpUIolCsM6lgwFwefKrzbM5jAyjhpbkANLCu2C3dhAgzRozYdBHG5HiUAAGx6G1TMZhxILGtZthQRjt4JVFzmI6Bc1Ps/eUgXvccwQVI9QaIxsjLoGNulQ8fsC4uvpRyrhWY3evSynW3oAOrHkKqMNtlmvkdj55bA+QvrU9t3m6ACpeE2CdATYDlQOFsmC/KMPFnZ0ZSsiuhAdJACLi4I4MRYgjWh/tBT8kwLSozvI80Od5GuzKjEqugAVQeCgAeI0aYJAqZelD/aTssz7OmVASy5ZABxOQ3IA9L0WbminbJztLNd0YDN8Tgj9nL9H0PsedVB2kWLDMuh0VR4T56/L76pZDT47CGMeK44cRYZWUMp14XB08qj28Y286s9nxDEYuGFiR3smRivEK1x70QbA3ZxGExDiXL3EYaUtcEOFBIy81Jtr0sai9nG7rtOuKdSsUdyhItncgqMvUC5JPpRftmYtEwHGVkiHozBWP7Ic1cxk4Rct8rbdeIrh473JKhiTxzN4jf3NEKGqvBDSrJDWsQ7g0z8KYGk/CmHz/wBoDX2nifJwPki153IP9Ph/X/unr1v8P/M8T/af4Frluaf6dD+v/dPSN9IGuTrXUmub8KEsV7Y582Mij+pDf3kdj+CLRh2bbUM+zYwxu0RaE+i6p+6w+VZx2g43vdpYg8lcRj0jUL+INFXY3N+bxKcg8bD9ZCD/AAilDWG1R3WPictZWDRkfa1T2vm1q0hZlltm8JHC3E63IPXVai7+4W0QkCljGc6jlmXUXB5cvepNu8RWU2JAYG17G3PqOtZzi2L+E/Z+1u5BEvfMMzsrhXl0ZiwQhAWGW+UAixAGvIUG+G/8jZoIM8SgWlYm0rG2sYAP5sWtfXMc1tNaltNibFVVYjrmlzhgqji0a2zFrDTNYDztWf4vCZbWvbnc3Nybkk8ySTc1Gd1FYzkcdm+MGHxjwMf60ZT0EqWYL6auo9utajHYcLD00+dqwXGbQMeNlkXUieQgcAR3jaH1Gnoa1jC7ykwJKIppldbo8ShyeWWVQQUcNo3LQnThTwvwnOfIoV69UO4beS0aGZRFIUVnQsDkYjxLmHG1C28fbRFDdMMneuNM7+GMHqB8TfdV3KRExtaWU/109aRAI5EdRr+FfN20d+8Xij+ckkk6IoOQeSomn+uNcMFvZNh3uryQuOhKn3U6EeRBFR7nPS/a4fSzwKRa1RUiFrix5XGo+6vnvePtCxWMIWSU5RYZI/ChNrZiBxPr7Wqu2LvPNhZA8MjRtwP1WHR1OjD1p+fJe3w+mFavEklAm6fafHi/zcoEU/S/gfzQn+E/M0WRY0NexF/wPI1SfEP7T3Y2as6STQwrI7qoBOVWkc5VvHexufK3WgDZu9l9vSOCDDNJ3GWwK5FASJgDoLFRbyNcd6944/yaGNos+MiDATmYSAXY53Qqxvc/CG0X2oY3TwveYyJRoBmN+gVTb5G1JfTY9r465tfU6e3OqTErnxGGT6veTkcvCojW/vIT7UyYotJdrXuRpyvYgXr3srx4yduIjWOEetu8f01cfKqhCnDC1TkqHCKlpWiXZaUnCmWk/CgMD3+/4nif7QfwLXDc8f02L9f+7eu2/n/EsT/af4Vrjuh/vsX6/wDdvSN9CYDakcy5onDDnbip6MpsVPqK6YmcKpY8FBY+ii5/A1nu0cLIrBlZkkX4ZE0cDofrL5GoOP3+lOGmw86DvXjZUkQ2Vswtcj0PLh0pDTNsXiTI7OeLszn1Ylv51ovY0mmJP6UQ+Suf51mroVNiLW5GtZ7G8LbCyufpyn3Cqo/EmmBltfD3jNuWvy1/18qFt2XyxNCTd4HKnjfK3jQ6j6pFG+IS4rPMbJ+TbQDcI5R3b9Mx1jJvzJDCs8u5TgonjvE9uOR7euU2rP8AGxho7eQ/D/uK0XAyi9jw/l/8XrOtqKYyykaqxQ/qsV/kKx9X4aYfKp2jrIX5PZ/2gCf3sw9qu9yt9PySTJLc4dz4uZjb/wCovl9YcwL8RVO8ReFmGvdsA3kkhOVvTPdf11qrdOdTvV2vW5p9C4zY8E8dzfxC4dGsbHVSpB1GvDgazPbO4uQnvpO8BvlcZgT5HMTY/o0Vdn+Kb/Z0WYki75CecebS36Ny4B8vSrHH4lWUqwBB4g8P9edaZY+X4yxy8aB91N1InmC8PMgE/vEgewo8xXZ7mXKZBILWAYC48xnEgHyAoaLJGx7pmQ+mdfmCGH31xfHYkHSZT+tIp/eSuf27O5tp5b6unrbnZZZM5yrbiVZRf1CRqKz3aOwlEpW6jgL8PnR1iMZOykM6+d3kN/YKaoBsfvJLyPp0QEH9php8qeOOWz8prlD2FurPLKEikKKLFm1sL+YHG3ADWtcj2DGuEaDM5DoUd72ka4sWuOBOtUWx8sYVUUKo4AfefM+Z1qx29tdo8OWjymQsgRWzHOSwJRQgZsxVWtYG2prpxmu2OV3eAf2txRDCRWVVdZAqWAByZDmGnL4fc0Dbn4rusSGKk+BgbW4W+K50AHAk1ZdoW0mkeHMVJZDIFQkqqMbKoZgLsbG5sDcW5Vf7p7D7rDWyeKZCWkNja4sIwOOUA246kGmEoRZfE1gSwZug4c/JQNfKpm58d4jJzmd5jf8ATbw/uhaq948QQiRobNI2RfK/hJPopY+1Tsbt1MJGkaDNKwCxx+QFsz/VQW1Pt6VjComxO0Y4VzSMFHAX4k9ABqfaoP8A40iBtkmPnkX+EuG+6hZMLLMczsWY8W4fqqOS9BUgbsetVyWhzs/a8U2kbgkalTcOB1KNrUxjpWcS7FYAAlgV1R1NnjbkyHj7cDzon3V3gaeOSOawxEByS20Dgi6SqOjD7/anAyPfz/iWJ/tP8K025KXx0X6/923+dPv3/wASxP2/8K137PUvtCPyV/4DSDasds4MDpWWdpWC7iJWHEyAD2Uk/hWyulZb2zD83h16u5+Sgf4qZM3jxgkWza2+Y9DWxdk+OiODESODJGWLqdDZmJDjqutr9awwqVNxVxh8ZNhZUljYo66qw8+KnqCOIPEUB9JuKEd8djCaMg9QfkeI8xxqZubvjHj4cwssq2EkfQ8mXqpPDpwq1xkVxSs3NCXQH2HtxnQ5xaWMlXHUA6OPI8aW8uyGn/PQLnJA7yNfiuBYSIPpaAArx0B11qDvLsl4pBPDo63sPokHirDofxrtsXeG4zKCpFi8Z+JL8wOa8days3NVpLrmIm7excQkrTNh5DAsbrMkisvewtbOkaNqzi2cW+pxuascZ2WNIQ2FnieFwGQyZicjWIN1BDjh0Jo12XtlXAN64thp8KxbBoJ8OxLNhswVo2JuzYdjplPExnS5NrUeMkLzqfsnYawYeOFSWEaBbniTckm3K5ZtOV68YnYZbhXTYmLxMs7vLEYMPkUIkmQymTXMxKE6cOPSiAVSNhJN1Gr3/wCEXosBrrmFPRbAs26j8gKrX3UkBvpWiymozrS0ewjgtjsvGpM2CzWuAcpzC4vZhcAi/A6n51fuBUSa1A2wztE2S8ONzP8A1cmqH9HNmZL9QzH2IrRsdiVXLGp+JbqB9RbC9/QrUveTDwyxFJ0DpxseIPIqRqD6UC7UxphQRRM7SsuVM7ZjFF19By6n0oUrdq7fvi27pRI0Y7uMfRVte8kY9L+EdbGrXd3YTFjJIS8r/E542+qvRabd3dkKBp5kniT1J5mjnAYIKBVyEfBbPAHCp64cV7RK6gVRIOIwYIoRxDfk+1sMw0GIjkgfzKeJCfQlR7UeOulZ7vZNfa+BjH0M0h/WJt9yGkARvwb7RxH2x/AtWPZnHfG3+rGx+ZUfzqq31b/zCfzKn5otXfZal8RKekQ+9x/lQbb2rJu2aUZ8OOdpD7XQfyrV5DpWEdqW1u92g6g3WFRF+sLs/wC8xH6tBRQbG2cZ8TFEPpML/ZGrfcDWibd3TVoyLcuXEHqKgdkWw87yYhhoPzaepsXI+4e5rT8VgwRQNsAwuKn2fig8ZyuvD6rpzVhzB5itx3c3nix0Akj0PB0J1R+h6joeYoQ3t3VEinSx4g9P9dKAdlbSn2fic6aMNGU/DInQ+R5HlSDbdpYQMDWeba2IY37yO6uODDiPI9R5HSj7Y23osZCJYjpwZT8SNzVh18+Y1qNtLBAjhRYYG2ZvWY2AltG3XXun9/8Alt91Huyt6QbXP+vwI8xQNtjYnGwodjaSA+BrAG+VrlPa2q+1Sbf8NtxW51PjxwI41heB30y6OSh6nxKfR1/mKIMJvjJxWzr1VgfwpFpqxxlAu/XaMcFi4IrHuipkmIF3IOZVVQSBobMRcX4XqJFv8B8aMPTWqPfKbDbQVTn7uRNAxHI62I6Xoo0vdxu0dsXj54fEYCneRZwM6FQgceEkZWJYhbm3C9HcmPFZBugYMCWYPndtC3le9gOQq7xW+dx4VY+1A0OptqKOdUu095FXQG56DjWfY7fQa6m/1R8X/aqWXbUslwv5tT01c+rf5Uwv95t8O7BJs0nBUB0BPNv8q5bu7KY3klOaV/E5PXko6AcLetDOzcB3uNVOKxDO3m3K/uR8q03Z2GsBVQLHAYe1W0S1Gw6VMQVROy17FeVr1QDPWT7Mxf5XtmaYaogZU+yoES/PVvejTf3bv5Ng3IPje8aerA3b2W5+VB3ZngLI8n1mCD7KDX7yflSAd7RcPkxxP140b5Aqf4ateyk/np/7NP4jUjtbwH+7y/bjP3Ov+OuHZPH+cnP6KL97H+VAa9traYw8EkzcI0Z/Ww0HubD3r5vw2GkxWICL4pJX/eY5mY+QuSa2Ptc2hkwBQcZZET2HjP8ACtVHZDuzlRsW41e6ReSA2dh6kFQfI9aQHe7uxVwsCRJwRbX6nizH1Nz71aMtJRT0wrsbggwoC3n3VDaga8uv+vKtLYVDxWDDCjQYjszETYCfvI/RkPwyL0PQ9OYrUtk7YjxcIkjPkyn4kccVYdfxGtVm3N2g17ChLDLLgZ+9jBI4SJ9dOPuRxB4j0pGN8fgr8qFtp7JvfSjTDYlJo1kjN1YXB/kfMcKhYzB3oDMsXs4rwqreCxuBY9VJX8K0HHbM8qoMZsryqTUC7QmX4ZWt0ax++un+2Jvrj9gf511m2cRyrh+Rmgno7WmP/MPsqj+VeHkd/iZj6k/hw+6u0eDNTsPgaYQ8LgaucNgwoueAF/lUrB4Cum3I8mElb9Aj9qy/zo0HDs+wudZZjxkkt7Lr+LfdWhYWGhjcLB5cFF5gv+0x/lajCBKop0kRLUlBXKMV3UUw9ikxpXqj3x25+S4SSQHx2yR/2jaKfbVv1aAzHtG29+UYsopukN41tzf/AJhHv4fajvdLZ3dQRpzVRf7R8TH5k1le7WB77FRrxAOdvRddfU2rbNnRWFIwr2rw/wBBU9Jkt7rIKh9mGByYdnI/rGJ/VXQfferLtIj75IMMvGSTO3lHGpu3zkFW2xMIERVUWAFgPIUEH+2g/moPtt/CKN92VAwsAAsBFHoPsClSpBbinpUqYMa8PSpUBBxY0oO24gvwH+jSpUqcc9x9BiFHATaDkLqCbDzohnFKlTJVYoVT4paalUmq51HSoTqOlKlSB0UVNw4pUqZrXDCom93+5S+g/iWlSpkvt0B/Q4P7NfwokipUqZJKV1FKlTD2azftgY93AL6Z2NvPKNaVKkA32eD+kP8AZH8QrXMJwpUqYob2nrjpL62jiA8gS5IHlfWr3ADSlSpQ/h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24075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4350" name="Picture 14" descr="http://www.studio88.ba/get_img?NrImage=2&amp;NrArticle=1689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4077072"/>
            <a:ext cx="2555776" cy="258886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18864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VELJAČA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hrphotocontest.com/data/media/151/124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140968"/>
            <a:ext cx="4897293" cy="3573016"/>
          </a:xfrm>
          <a:prstGeom prst="rect">
            <a:avLst/>
          </a:prstGeom>
          <a:noFill/>
        </p:spPr>
      </p:pic>
      <p:pic>
        <p:nvPicPr>
          <p:cNvPr id="15362" name="Picture 2" descr="http://www.meteo-info.hr/mjeseci/ozujak2011/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3560" y="4293096"/>
            <a:ext cx="3960440" cy="2970330"/>
          </a:xfrm>
          <a:prstGeom prst="rect">
            <a:avLst/>
          </a:prstGeom>
          <a:noFill/>
        </p:spPr>
      </p:pic>
      <p:pic>
        <p:nvPicPr>
          <p:cNvPr id="15364" name="Picture 4" descr="http://skdubrava.hr/wp/wp-content/uploads/2008/03/easter22li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7182" y="116632"/>
            <a:ext cx="5356818" cy="4077072"/>
          </a:xfrm>
          <a:prstGeom prst="rect">
            <a:avLst/>
          </a:prstGeom>
          <a:noFill/>
        </p:spPr>
      </p:pic>
      <p:pic>
        <p:nvPicPr>
          <p:cNvPr id="15368" name="Picture 8" descr="http://www.mojajaska.com/proljece_alergij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332656"/>
            <a:ext cx="4139952" cy="29622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60232" y="33265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OŽUJAK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destinacije.com/Slike/Hrvatska/FloraiFauna/Svicarska_Livada-Svicarska_Doli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573325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TRAVANJ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t2.gstatic.com/images?q=tbn:ANd9GcQcffhyPidooSSaJWQNPscjdjPhcoSGxSLSDeQBHl_7NejGgBH-A2iDpVEw8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94884"/>
            <a:ext cx="8784976" cy="4125309"/>
          </a:xfrm>
          <a:prstGeom prst="rect">
            <a:avLst/>
          </a:prstGeom>
          <a:noFill/>
        </p:spPr>
      </p:pic>
      <p:pic>
        <p:nvPicPr>
          <p:cNvPr id="17410" name="Picture 2" descr="http://www.meteo-info.hr/mjeseci/svibanj2009/svi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3501008"/>
            <a:ext cx="3635896" cy="2726922"/>
          </a:xfrm>
          <a:prstGeom prst="rect">
            <a:avLst/>
          </a:prstGeom>
          <a:noFill/>
        </p:spPr>
      </p:pic>
      <p:pic>
        <p:nvPicPr>
          <p:cNvPr id="17412" name="Picture 4" descr="http://www.coolinarika.com/repository/images/_variations/f/0/f0adb732d0c5b37e491aa3368ddbcc45_view_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212976"/>
            <a:ext cx="4475989" cy="33569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263691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SVIBANJ</a:t>
            </a:r>
            <a:endParaRPr lang="hr-H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survival.strefa.pl/r/lipadr-l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78946" y="-54768"/>
            <a:ext cx="4665054" cy="6912768"/>
          </a:xfrm>
          <a:prstGeom prst="rect">
            <a:avLst/>
          </a:prstGeom>
          <a:noFill/>
        </p:spPr>
      </p:pic>
      <p:pic>
        <p:nvPicPr>
          <p:cNvPr id="18438" name="Picture 6" descr="http://s1.trosjed.net.hr/trosjed/avatari/235018a_0_q710x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196752"/>
            <a:ext cx="3863085" cy="5040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26064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LIPANJ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eteo-info.hr/mjeseci/srpanj/polj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216023"/>
            <a:ext cx="4860032" cy="3645025"/>
          </a:xfrm>
          <a:prstGeom prst="rect">
            <a:avLst/>
          </a:prstGeom>
          <a:noFill/>
        </p:spPr>
      </p:pic>
      <p:pic>
        <p:nvPicPr>
          <p:cNvPr id="20484" name="Picture 4" descr="http://static.travelmuse.com/docs/artwork/st-lucia/st-lucia-anchor-beach-ful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6024" y="2708920"/>
            <a:ext cx="6084168" cy="3949839"/>
          </a:xfrm>
          <a:prstGeom prst="rect">
            <a:avLst/>
          </a:prstGeom>
          <a:noFill/>
        </p:spPr>
      </p:pic>
      <p:pic>
        <p:nvPicPr>
          <p:cNvPr id="20486" name="Picture 6" descr="http://www.sdlsn.hr/upload/Image/SRP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0"/>
            <a:ext cx="2339752" cy="23397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72200" y="4725144"/>
            <a:ext cx="2555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SRPANJ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1.gstatic.com/images?q=tbn:ANd9GcRGlcNNJD1w7XcPwMzweKtFOcnRK_R8tTAry5vEjPbhgkDDE0RspUjD8JpOb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656184"/>
            <a:ext cx="5346964" cy="40050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63288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KOLOVOZ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fotke.hr/controls/imgSizer2.aspx?img=32511&amp;w=444&amp;h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1196752"/>
            <a:ext cx="5119312" cy="3816424"/>
          </a:xfrm>
          <a:prstGeom prst="rect">
            <a:avLst/>
          </a:prstGeom>
          <a:noFill/>
        </p:spPr>
      </p:pic>
      <p:pic>
        <p:nvPicPr>
          <p:cNvPr id="22532" name="Picture 4" descr="http://t3.gstatic.com/images?q=tbn:ANd9GcQV4acIm0sBJMiWvmwt4RjwlYjMtFycA1M9vzhzFqUbtV2XvxPcELWj8wZjV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476672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83768" y="537321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RUJAN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4" name="Picture 6" descr="http://www.mudremisli.com/wp-content/uploads/2010/11/Crvene-Jabuk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4437112"/>
            <a:ext cx="3059832" cy="2294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Snježana Šarančić</dc:creator>
  <cp:lastModifiedBy>Branka P</cp:lastModifiedBy>
  <cp:revision>48</cp:revision>
  <dcterms:created xsi:type="dcterms:W3CDTF">2011-11-23T18:25:04Z</dcterms:created>
  <dcterms:modified xsi:type="dcterms:W3CDTF">2011-12-21T20:25:47Z</dcterms:modified>
</cp:coreProperties>
</file>